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70" r:id="rId3"/>
    <p:sldId id="283" r:id="rId4"/>
    <p:sldId id="284" r:id="rId5"/>
    <p:sldId id="285" r:id="rId6"/>
    <p:sldId id="288" r:id="rId7"/>
    <p:sldId id="287" r:id="rId8"/>
    <p:sldId id="281" r:id="rId9"/>
  </p:sldIdLst>
  <p:sldSz cx="10160000" cy="7620000"/>
  <p:notesSz cx="6858000" cy="9144000"/>
  <p:custDataLst>
    <p:tags r:id="rId12"/>
  </p:custDataLst>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137" autoAdjust="0"/>
    <p:restoredTop sz="80180" autoAdjust="0"/>
  </p:normalViewPr>
  <p:slideViewPr>
    <p:cSldViewPr>
      <p:cViewPr varScale="1">
        <p:scale>
          <a:sx n="64" d="100"/>
          <a:sy n="64" d="100"/>
        </p:scale>
        <p:origin x="-5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tags" Target="tags/tag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6146" name="Rectangle 2"/>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6147" name="Rectangle 3"/>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8" name="Rectangle 4"/>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9" name="Rectangle 5"/>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6150" name="Rectangle 6"/>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7D0BA83-5C93-42C0-B180-F63D636E3276}" type="slidenum">
              <a:rPr lang="en-US"/>
              <a:pPr/>
              <a:t>‹#›</a:t>
            </a:fld>
            <a:endParaRPr lang="en-US" dirty="0"/>
          </a:p>
        </p:txBody>
      </p:sp>
    </p:spTree>
    <p:extLst>
      <p:ext uri="{BB962C8B-B14F-4D97-AF65-F5344CB8AC3E}">
        <p14:creationId xmlns:p14="http://schemas.microsoft.com/office/powerpoint/2010/main" val="22704718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7D0BA83-5C93-42C0-B180-F63D636E3276}"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7D0BA83-5C93-42C0-B180-F63D636E3276}" type="slidenum">
              <a:rPr lang="en-US" smtClean="0"/>
              <a:pPr/>
              <a:t>2</a:t>
            </a:fld>
            <a:endParaRPr lang="en-US" dirty="0"/>
          </a:p>
        </p:txBody>
      </p:sp>
    </p:spTree>
    <p:extLst>
      <p:ext uri="{BB962C8B-B14F-4D97-AF65-F5344CB8AC3E}">
        <p14:creationId xmlns:p14="http://schemas.microsoft.com/office/powerpoint/2010/main" val="2455723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GB" sz="1200" dirty="0" smtClean="0">
                <a:latin typeface="Arial" pitchFamily="34" charset="0"/>
                <a:cs typeface="Arial" pitchFamily="34" charset="0"/>
              </a:rPr>
              <a:t>What</a:t>
            </a:r>
            <a:r>
              <a:rPr lang="en-GB" sz="1200" baseline="0" dirty="0" smtClean="0">
                <a:latin typeface="Arial" pitchFamily="34" charset="0"/>
                <a:cs typeface="Arial" pitchFamily="34" charset="0"/>
              </a:rPr>
              <a:t> do you do – open and close</a:t>
            </a:r>
          </a:p>
          <a:p>
            <a:pPr marL="0" indent="0">
              <a:buFont typeface="Arial"/>
              <a:buNone/>
            </a:pPr>
            <a:r>
              <a:rPr lang="en-GB" sz="1200" baseline="0" dirty="0" smtClean="0">
                <a:latin typeface="Arial" pitchFamily="34" charset="0"/>
                <a:cs typeface="Arial" pitchFamily="34" charset="0"/>
              </a:rPr>
              <a:t>Why – to get in or out of a room, keep in heat or keep out heat</a:t>
            </a:r>
          </a:p>
          <a:p>
            <a:pPr marL="0" indent="0">
              <a:buFont typeface="Arial"/>
              <a:buNone/>
            </a:pPr>
            <a:r>
              <a:rPr lang="en-GB" sz="1200" baseline="0" dirty="0" smtClean="0">
                <a:latin typeface="Arial" pitchFamily="34" charset="0"/>
                <a:cs typeface="Arial" pitchFamily="34" charset="0"/>
              </a:rPr>
              <a:t>How – use a door handle, or push</a:t>
            </a:r>
          </a:p>
          <a:p>
            <a:pPr marL="0" indent="0">
              <a:buFont typeface="Arial"/>
              <a:buNone/>
            </a:pPr>
            <a:r>
              <a:rPr lang="en-GB" sz="1200" baseline="0" dirty="0" smtClean="0">
                <a:latin typeface="Arial" pitchFamily="34" charset="0"/>
                <a:cs typeface="Arial" pitchFamily="34" charset="0"/>
              </a:rPr>
              <a:t>What else – locks and keys, why? Security</a:t>
            </a:r>
          </a:p>
          <a:p>
            <a:pPr marL="0" indent="0">
              <a:buFont typeface="Arial"/>
              <a:buNone/>
            </a:pPr>
            <a:endParaRPr lang="en-GB" sz="1200" baseline="0" dirty="0" smtClean="0">
              <a:latin typeface="Arial" pitchFamily="34" charset="0"/>
              <a:cs typeface="Arial" pitchFamily="34" charset="0"/>
            </a:endParaRPr>
          </a:p>
          <a:p>
            <a:pPr marL="0" indent="0">
              <a:buFont typeface="Arial"/>
              <a:buNone/>
            </a:pPr>
            <a:r>
              <a:rPr lang="en-GB" sz="1200" baseline="0" dirty="0" smtClean="0">
                <a:latin typeface="Arial" pitchFamily="34" charset="0"/>
                <a:cs typeface="Arial" pitchFamily="34" charset="0"/>
              </a:rPr>
              <a:t>I want to give TINTS all the information he needs to use any door he may find – even if I’m not there. Stepping out into this unfamiliar world TINTS will be met by many unfamiliar things which he will need to know how to use in order to function competently in this world.</a:t>
            </a:r>
            <a:endParaRPr lang="en-GB" sz="1200" dirty="0" smtClean="0">
              <a:latin typeface="Arial" pitchFamily="34" charset="0"/>
              <a:cs typeface="Arial" pitchFamily="34" charset="0"/>
            </a:endParaRPr>
          </a:p>
          <a:p>
            <a:pPr marL="0" indent="0">
              <a:buFont typeface="Arial"/>
              <a:buNone/>
            </a:pPr>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7D0BA83-5C93-42C0-B180-F63D636E3276}" type="slidenum">
              <a:rPr lang="en-US" smtClean="0"/>
              <a:pPr/>
              <a:t>3</a:t>
            </a:fld>
            <a:endParaRPr lang="en-US" dirty="0"/>
          </a:p>
        </p:txBody>
      </p:sp>
    </p:spTree>
    <p:extLst>
      <p:ext uri="{BB962C8B-B14F-4D97-AF65-F5344CB8AC3E}">
        <p14:creationId xmlns:p14="http://schemas.microsoft.com/office/powerpoint/2010/main" val="2455723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 do you use it - what assumptions will you make about his understanding and prior knowledge</a:t>
            </a:r>
          </a:p>
          <a:p>
            <a:r>
              <a:rPr lang="en-US" baseline="0" dirty="0" smtClean="0"/>
              <a:t>What else?</a:t>
            </a:r>
          </a:p>
          <a:p>
            <a:r>
              <a:rPr lang="en-US" baseline="0" dirty="0" smtClean="0"/>
              <a:t>You can't take out more money than you have in your account</a:t>
            </a:r>
          </a:p>
          <a:p>
            <a:r>
              <a:rPr lang="en-US" baseline="0" dirty="0" smtClean="0"/>
              <a:t>If you put your PIN number incorrectly 3 times you'll lose your card</a:t>
            </a:r>
          </a:p>
          <a:p>
            <a:r>
              <a:rPr lang="en-US" baseline="0" dirty="0" smtClean="0"/>
              <a:t>For security you should never write down your PIN no anywhere.</a:t>
            </a:r>
          </a:p>
          <a:p>
            <a:endParaRPr lang="en-US" dirty="0"/>
          </a:p>
        </p:txBody>
      </p:sp>
      <p:sp>
        <p:nvSpPr>
          <p:cNvPr id="4" name="Slide Number Placeholder 3"/>
          <p:cNvSpPr>
            <a:spLocks noGrp="1"/>
          </p:cNvSpPr>
          <p:nvPr>
            <p:ph type="sldNum" sz="quarter" idx="10"/>
          </p:nvPr>
        </p:nvSpPr>
        <p:spPr/>
        <p:txBody>
          <a:bodyPr/>
          <a:lstStyle/>
          <a:p>
            <a:fld id="{E7D0BA83-5C93-42C0-B180-F63D636E3276}" type="slidenum">
              <a:rPr lang="en-US" smtClean="0"/>
              <a:pPr/>
              <a:t>4</a:t>
            </a:fld>
            <a:endParaRPr lang="en-US" dirty="0"/>
          </a:p>
        </p:txBody>
      </p:sp>
    </p:spTree>
    <p:extLst>
      <p:ext uri="{BB962C8B-B14F-4D97-AF65-F5344CB8AC3E}">
        <p14:creationId xmlns:p14="http://schemas.microsoft.com/office/powerpoint/2010/main" val="2455723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turn this around now</a:t>
            </a:r>
            <a:r>
              <a:rPr lang="en-US" baseline="0" dirty="0" smtClean="0"/>
              <a:t> – it’s not only TINTS that will be unfamiliar with things in this world. You might too. </a:t>
            </a:r>
          </a:p>
          <a:p>
            <a:r>
              <a:rPr lang="en-US" baseline="0" dirty="0" smtClean="0"/>
              <a:t>Answers</a:t>
            </a:r>
          </a:p>
          <a:p>
            <a:pPr marL="228600" indent="-228600">
              <a:buAutoNum type="arabicPeriod"/>
            </a:pPr>
            <a:r>
              <a:rPr lang="en-US" baseline="0" dirty="0" smtClean="0"/>
              <a:t>Development Tank</a:t>
            </a:r>
          </a:p>
          <a:p>
            <a:pPr marL="228600" indent="-228600">
              <a:buAutoNum type="arabicPeriod"/>
            </a:pPr>
            <a:r>
              <a:rPr lang="en-US" baseline="0" dirty="0" smtClean="0"/>
              <a:t>It’s used in the Development process </a:t>
            </a:r>
            <a:endParaRPr lang="en-US" baseline="0" dirty="0"/>
          </a:p>
          <a:p>
            <a:pPr marL="0" indent="0">
              <a:buNone/>
            </a:pPr>
            <a:r>
              <a:rPr lang="en-US" baseline="0" dirty="0" smtClean="0"/>
              <a:t>Is this enough information? Key words missing Camera Film</a:t>
            </a:r>
          </a:p>
        </p:txBody>
      </p:sp>
      <p:sp>
        <p:nvSpPr>
          <p:cNvPr id="4" name="Slide Number Placeholder 3"/>
          <p:cNvSpPr>
            <a:spLocks noGrp="1"/>
          </p:cNvSpPr>
          <p:nvPr>
            <p:ph type="sldNum" sz="quarter" idx="10"/>
          </p:nvPr>
        </p:nvSpPr>
        <p:spPr/>
        <p:txBody>
          <a:bodyPr/>
          <a:lstStyle/>
          <a:p>
            <a:fld id="{E7D0BA83-5C93-42C0-B180-F63D636E3276}" type="slidenum">
              <a:rPr lang="en-US" smtClean="0"/>
              <a:pPr/>
              <a:t>5</a:t>
            </a:fld>
            <a:endParaRPr lang="en-US" dirty="0"/>
          </a:p>
        </p:txBody>
      </p:sp>
    </p:spTree>
    <p:extLst>
      <p:ext uri="{BB962C8B-B14F-4D97-AF65-F5344CB8AC3E}">
        <p14:creationId xmlns:p14="http://schemas.microsoft.com/office/powerpoint/2010/main" val="2455723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Key information missing –</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what is the spool?</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do I add the chemicals together or one after another? </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Do I Mix them with water? What temperature? </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What does ‘agitate’ mean? How long exactly?</a:t>
            </a:r>
          </a:p>
          <a:p>
            <a:pPr marL="0" indent="0">
              <a:buNone/>
            </a:pPr>
            <a:r>
              <a:rPr lang="en-US" baseline="0" dirty="0" smtClean="0"/>
              <a:t>What else – process needs to be done completely in the dark so need to break down this process further – how do you get film onto the spool</a:t>
            </a:r>
          </a:p>
          <a:p>
            <a:pPr marL="0" indent="0">
              <a:buNone/>
            </a:pPr>
            <a:r>
              <a:rPr lang="en-US" baseline="0" dirty="0" smtClean="0"/>
              <a:t>What do you do with the chemicals once you’ve used them – need to preempt questions that you might have</a:t>
            </a:r>
          </a:p>
        </p:txBody>
      </p:sp>
      <p:sp>
        <p:nvSpPr>
          <p:cNvPr id="4" name="Slide Number Placeholder 3"/>
          <p:cNvSpPr>
            <a:spLocks noGrp="1"/>
          </p:cNvSpPr>
          <p:nvPr>
            <p:ph type="sldNum" sz="quarter" idx="10"/>
          </p:nvPr>
        </p:nvSpPr>
        <p:spPr/>
        <p:txBody>
          <a:bodyPr/>
          <a:lstStyle/>
          <a:p>
            <a:fld id="{E7D0BA83-5C93-42C0-B180-F63D636E3276}" type="slidenum">
              <a:rPr lang="en-US" smtClean="0"/>
              <a:pPr/>
              <a:t>6</a:t>
            </a:fld>
            <a:endParaRPr lang="en-US" dirty="0"/>
          </a:p>
        </p:txBody>
      </p:sp>
    </p:spTree>
    <p:extLst>
      <p:ext uri="{BB962C8B-B14F-4D97-AF65-F5344CB8AC3E}">
        <p14:creationId xmlns:p14="http://schemas.microsoft.com/office/powerpoint/2010/main" val="2455723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GB" sz="1200" dirty="0" smtClean="0">
                <a:latin typeface="Arial" pitchFamily="34" charset="0"/>
                <a:cs typeface="Arial" pitchFamily="34" charset="0"/>
              </a:rPr>
              <a:t>Be clear about the assumptions that you will make about knowledge in this</a:t>
            </a:r>
            <a:r>
              <a:rPr lang="en-GB" sz="1200" baseline="0" dirty="0" smtClean="0">
                <a:latin typeface="Arial" pitchFamily="34" charset="0"/>
                <a:cs typeface="Arial" pitchFamily="34" charset="0"/>
              </a:rPr>
              <a:t> unfamiliar world </a:t>
            </a:r>
          </a:p>
          <a:p>
            <a:pPr marL="0" indent="0">
              <a:buFont typeface="Arial"/>
              <a:buNone/>
            </a:pPr>
            <a:r>
              <a:rPr lang="en-GB" sz="1200" baseline="0" dirty="0" smtClean="0">
                <a:latin typeface="Arial" pitchFamily="34" charset="0"/>
                <a:cs typeface="Arial" pitchFamily="34" charset="0"/>
              </a:rPr>
              <a:t>Try to successfully </a:t>
            </a:r>
            <a:r>
              <a:rPr lang="en-GB" sz="1200" baseline="0" dirty="0" err="1" smtClean="0">
                <a:latin typeface="Arial" pitchFamily="34" charset="0"/>
                <a:cs typeface="Arial" pitchFamily="34" charset="0"/>
              </a:rPr>
              <a:t>preempt</a:t>
            </a:r>
            <a:r>
              <a:rPr lang="en-GB" sz="1200" baseline="0" dirty="0" smtClean="0">
                <a:latin typeface="Arial" pitchFamily="34" charset="0"/>
                <a:cs typeface="Arial" pitchFamily="34" charset="0"/>
              </a:rPr>
              <a:t> questions he might have</a:t>
            </a:r>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7D0BA83-5C93-42C0-B180-F63D636E3276}" type="slidenum">
              <a:rPr lang="en-US" smtClean="0"/>
              <a:pPr/>
              <a:t>7</a:t>
            </a:fld>
            <a:endParaRPr lang="en-US" dirty="0"/>
          </a:p>
        </p:txBody>
      </p:sp>
    </p:spTree>
    <p:extLst>
      <p:ext uri="{BB962C8B-B14F-4D97-AF65-F5344CB8AC3E}">
        <p14:creationId xmlns:p14="http://schemas.microsoft.com/office/powerpoint/2010/main" val="2455723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D0BA83-5C93-42C0-B180-F63D636E3276}" type="slidenum">
              <a:rPr lang="en-US" smtClean="0"/>
              <a:pPr/>
              <a:t>8</a:t>
            </a:fld>
            <a:endParaRPr lang="en-US" dirty="0"/>
          </a:p>
        </p:txBody>
      </p:sp>
    </p:spTree>
    <p:extLst>
      <p:ext uri="{BB962C8B-B14F-4D97-AF65-F5344CB8AC3E}">
        <p14:creationId xmlns:p14="http://schemas.microsoft.com/office/powerpoint/2010/main" val="2455723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38667" y="365761"/>
            <a:ext cx="9480061" cy="688535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10" name="Rounded Rectangle 9"/>
          <p:cNvSpPr/>
          <p:nvPr/>
        </p:nvSpPr>
        <p:spPr>
          <a:xfrm>
            <a:off x="465107" y="482402"/>
            <a:ext cx="9229788" cy="345440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5" name="Title 4"/>
          <p:cNvSpPr>
            <a:spLocks noGrp="1"/>
          </p:cNvSpPr>
          <p:nvPr>
            <p:ph type="ctrTitle"/>
          </p:nvPr>
        </p:nvSpPr>
        <p:spPr>
          <a:xfrm>
            <a:off x="802640" y="2022451"/>
            <a:ext cx="8636000" cy="2032000"/>
          </a:xfrm>
        </p:spPr>
        <p:txBody>
          <a:bodyPr lIns="50799" rIns="50799" bIns="50799"/>
          <a:lstStyle>
            <a:lvl1pPr algn="r">
              <a:defRPr sz="50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802640" y="4094480"/>
            <a:ext cx="8636000" cy="1016000"/>
          </a:xfrm>
        </p:spPr>
        <p:txBody>
          <a:bodyPr lIns="203198" tIns="0"/>
          <a:lstStyle>
            <a:lvl1pPr marL="40640" indent="0" algn="r">
              <a:spcBef>
                <a:spcPts val="0"/>
              </a:spcBef>
              <a:buNone/>
              <a:defRPr sz="2200">
                <a:solidFill>
                  <a:schemeClr val="bg2">
                    <a:shade val="25000"/>
                  </a:schemeClr>
                </a:solidFill>
              </a:defRPr>
            </a:lvl1pPr>
            <a:lvl2pPr marL="507995" indent="0" algn="ctr">
              <a:buNone/>
            </a:lvl2pPr>
            <a:lvl3pPr marL="1015990" indent="0" algn="ctr">
              <a:buNone/>
            </a:lvl3pPr>
            <a:lvl4pPr marL="1523985" indent="0" algn="ctr">
              <a:buNone/>
            </a:lvl4pPr>
            <a:lvl5pPr marL="2031980" indent="0" algn="ctr">
              <a:buNone/>
            </a:lvl5pPr>
            <a:lvl6pPr marL="2539975" indent="0" algn="ctr">
              <a:buNone/>
            </a:lvl6pPr>
            <a:lvl7pPr marL="3047970" indent="0" algn="ctr">
              <a:buNone/>
            </a:lvl7pPr>
            <a:lvl8pPr marL="3555964" indent="0" algn="ctr">
              <a:buNone/>
            </a:lvl8pPr>
            <a:lvl9pPr marL="4063959"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17305165-69BA-42AF-BB27-9E315FBF6A4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58800" y="5537200"/>
            <a:ext cx="9093200" cy="116840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58800" y="589280"/>
            <a:ext cx="9093200" cy="465328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E53E552-0E5C-4CC7-BB1A-9CB51522B3A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592672"/>
            <a:ext cx="2201333" cy="58419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92667" y="592670"/>
            <a:ext cx="6604000" cy="58420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AC2A4CD-6465-4A4C-9FC3-BF1E88ED06C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800" y="5537200"/>
            <a:ext cx="9093200" cy="116840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58800" y="589280"/>
            <a:ext cx="9093200" cy="4653280"/>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ACB8257-90A3-4A9D-821D-051FF91721E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38667" y="365761"/>
            <a:ext cx="9480061" cy="688535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11" name="Rounded Rectangle 10"/>
          <p:cNvSpPr/>
          <p:nvPr/>
        </p:nvSpPr>
        <p:spPr>
          <a:xfrm>
            <a:off x="465107" y="482403"/>
            <a:ext cx="9229788" cy="482369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2" name="Title 1"/>
          <p:cNvSpPr>
            <a:spLocks noGrp="1"/>
          </p:cNvSpPr>
          <p:nvPr>
            <p:ph type="title"/>
          </p:nvPr>
        </p:nvSpPr>
        <p:spPr>
          <a:xfrm>
            <a:off x="520382" y="5476240"/>
            <a:ext cx="9093200" cy="751840"/>
          </a:xfrm>
        </p:spPr>
        <p:txBody>
          <a:bodyPr lIns="101599" bIns="0" anchor="b"/>
          <a:lstStyle>
            <a:lvl1pPr algn="l">
              <a:buNone/>
              <a:defRPr sz="40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0382" y="6249427"/>
            <a:ext cx="9093200" cy="467360"/>
          </a:xfrm>
        </p:spPr>
        <p:txBody>
          <a:bodyPr lIns="132079" tIns="0" anchor="t"/>
          <a:lstStyle>
            <a:lvl1pPr marL="0" marR="40640" indent="0" algn="l">
              <a:spcBef>
                <a:spcPts val="0"/>
              </a:spcBef>
              <a:spcAft>
                <a:spcPts val="0"/>
              </a:spcAft>
              <a:buNone/>
              <a:defRPr sz="2000" b="0">
                <a:solidFill>
                  <a:schemeClr val="accent1">
                    <a:shade val="50000"/>
                    <a:satMod val="110000"/>
                  </a:schemeClr>
                </a:solidFill>
                <a:effectLst/>
              </a:defRPr>
            </a:lvl1pPr>
            <a:lvl2pPr>
              <a:buNone/>
              <a:defRPr sz="20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09CF1EB-0180-455D-BACA-F05757E65C5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71502" y="589280"/>
            <a:ext cx="4368800" cy="4876800"/>
          </a:xfrm>
        </p:spPr>
        <p:txBody>
          <a:bodyPr/>
          <a:lstStyle>
            <a:lvl1pPr>
              <a:defRPr sz="2900"/>
            </a:lvl1pPr>
            <a:lvl2pPr>
              <a:defRPr sz="24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83733" y="589280"/>
            <a:ext cx="4368800" cy="4876800"/>
          </a:xfrm>
        </p:spPr>
        <p:txBody>
          <a:bodyPr/>
          <a:lstStyle>
            <a:lvl1pPr>
              <a:defRPr sz="2900"/>
            </a:lvl1pPr>
            <a:lvl2pPr>
              <a:defRPr sz="24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39E7C2D-7CA0-43B7-A377-DBF5AD92DCE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58800" y="5537200"/>
            <a:ext cx="9093200" cy="116840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74693" y="643820"/>
            <a:ext cx="4368800" cy="880180"/>
          </a:xfrm>
        </p:spPr>
        <p:txBody>
          <a:bodyPr lIns="162558" anchor="ctr"/>
          <a:lstStyle>
            <a:lvl1pPr marL="0" indent="0" algn="l">
              <a:buNone/>
              <a:defRPr sz="2700" b="1">
                <a:solidFill>
                  <a:schemeClr val="tx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69077" y="643820"/>
            <a:ext cx="4368800" cy="880180"/>
          </a:xfrm>
        </p:spPr>
        <p:txBody>
          <a:bodyPr lIns="152398" anchor="ctr"/>
          <a:lstStyle>
            <a:lvl1pPr marL="0" indent="0" algn="l">
              <a:buNone/>
              <a:defRPr sz="2700" b="1">
                <a:solidFill>
                  <a:schemeClr val="tx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74693" y="1608667"/>
            <a:ext cx="4368800" cy="3877733"/>
          </a:xfrm>
        </p:spPr>
        <p:txBody>
          <a:bodyPr anchor="t"/>
          <a:lstStyle>
            <a:lvl1pPr algn="l">
              <a:defRPr sz="2700"/>
            </a:lvl1pPr>
            <a:lvl2pPr algn="l">
              <a:defRPr sz="2200"/>
            </a:lvl2pPr>
            <a:lvl3pPr algn="l">
              <a:defRPr sz="2000"/>
            </a:lvl3pPr>
            <a:lvl4pPr algn="l">
              <a:defRPr sz="1800"/>
            </a:lvl4pPr>
            <a:lvl5pPr algn="l">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69077" y="1608667"/>
            <a:ext cx="4368800" cy="3877733"/>
          </a:xfrm>
        </p:spPr>
        <p:txBody>
          <a:bodyPr anchor="t"/>
          <a:lstStyle>
            <a:lvl1pPr algn="l">
              <a:defRPr sz="2700"/>
            </a:lvl1pPr>
            <a:lvl2pPr algn="l">
              <a:defRPr sz="2200"/>
            </a:lvl2pPr>
            <a:lvl3pPr algn="l">
              <a:defRPr sz="2000"/>
            </a:lvl3pPr>
            <a:lvl4pPr algn="l">
              <a:defRPr sz="1800"/>
            </a:lvl4pPr>
            <a:lvl5pPr algn="l">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5CF7041-FA72-4CD7-9657-D87D885CC41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26C7B9B-97B9-4947-BC94-084342E886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38667" y="365761"/>
            <a:ext cx="9480061" cy="688535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A66A4B0-42EA-45B3-AF74-3931EBB528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54204" y="592667"/>
            <a:ext cx="3302000" cy="1016000"/>
          </a:xfrm>
        </p:spPr>
        <p:txBody>
          <a:bodyPr anchor="b"/>
          <a:lstStyle>
            <a:lvl1pPr algn="l">
              <a:buNone/>
              <a:defRPr sz="24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154274" y="1608669"/>
            <a:ext cx="3302000" cy="4673458"/>
          </a:xfrm>
        </p:spPr>
        <p:txBody>
          <a:bodyPr lIns="101599"/>
          <a:lstStyle>
            <a:lvl1pPr marL="20320" marR="20320" indent="0">
              <a:spcBef>
                <a:spcPts val="0"/>
              </a:spcBef>
              <a:buNone/>
              <a:defRPr sz="1600">
                <a:solidFill>
                  <a:schemeClr val="tx1"/>
                </a:solidFill>
              </a:defRPr>
            </a:lvl1pPr>
            <a:lvl2pPr>
              <a:buNone/>
              <a:defRPr sz="1300">
                <a:solidFill>
                  <a:schemeClr val="tx1"/>
                </a:solidFill>
              </a:defRPr>
            </a:lvl2pPr>
            <a:lvl3pPr>
              <a:buNone/>
              <a:defRPr sz="1100">
                <a:solidFill>
                  <a:schemeClr val="tx1"/>
                </a:solidFill>
              </a:defRPr>
            </a:lvl3pPr>
            <a:lvl4pPr>
              <a:buNone/>
              <a:defRPr sz="1000">
                <a:solidFill>
                  <a:schemeClr val="tx1"/>
                </a:solidFill>
              </a:defRPr>
            </a:lvl4pPr>
            <a:lvl5pPr>
              <a:buNone/>
              <a:defRPr sz="10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845969" y="1033493"/>
            <a:ext cx="5140177" cy="5249336"/>
          </a:xfrm>
        </p:spPr>
        <p:txBody>
          <a:bodyPr/>
          <a:lstStyle>
            <a:lvl1pPr>
              <a:defRPr sz="3100">
                <a:solidFill>
                  <a:schemeClr val="tx1"/>
                </a:solidFill>
              </a:defRPr>
            </a:lvl1pPr>
            <a:lvl2pPr>
              <a:defRPr sz="2900">
                <a:solidFill>
                  <a:schemeClr val="tx1"/>
                </a:solidFill>
              </a:defRPr>
            </a:lvl2pPr>
            <a:lvl3pPr>
              <a:defRPr sz="2700">
                <a:solidFill>
                  <a:schemeClr val="tx1"/>
                </a:solidFill>
              </a:defRPr>
            </a:lvl3pPr>
            <a:lvl4pPr>
              <a:defRPr sz="2200">
                <a:solidFill>
                  <a:schemeClr val="tx1"/>
                </a:solidFill>
              </a:defRPr>
            </a:lvl4pPr>
            <a:lvl5pPr>
              <a:defRPr sz="22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36B6E15-0BFB-42D7-B6CE-446136FA7E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38667" y="365761"/>
            <a:ext cx="9480061" cy="688535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11" name="Round Single Corner Rectangle 10"/>
          <p:cNvSpPr/>
          <p:nvPr/>
        </p:nvSpPr>
        <p:spPr>
          <a:xfrm>
            <a:off x="7112001" y="482402"/>
            <a:ext cx="2582894" cy="48260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2" name="Title 1"/>
          <p:cNvSpPr>
            <a:spLocks noGrp="1"/>
          </p:cNvSpPr>
          <p:nvPr>
            <p:ph type="title"/>
          </p:nvPr>
        </p:nvSpPr>
        <p:spPr>
          <a:xfrm>
            <a:off x="508000" y="5568951"/>
            <a:ext cx="9144000" cy="1168400"/>
          </a:xfrm>
        </p:spPr>
        <p:txBody>
          <a:bodyPr anchor="t"/>
          <a:lstStyle>
            <a:lvl1pPr algn="l">
              <a:buNone/>
              <a:defRPr sz="40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7180791" y="592667"/>
            <a:ext cx="2489200" cy="4679422"/>
          </a:xfrm>
        </p:spPr>
        <p:txBody>
          <a:bodyPr lIns="101599"/>
          <a:lstStyle>
            <a:lvl1pPr marL="50799" indent="0" algn="l">
              <a:spcBef>
                <a:spcPts val="0"/>
              </a:spcBef>
              <a:buNone/>
              <a:defRPr sz="1600">
                <a:solidFill>
                  <a:srgbClr val="FFFFFF"/>
                </a:solidFill>
              </a:defRPr>
            </a:lvl1pPr>
            <a:lvl2pPr>
              <a:defRPr sz="1300">
                <a:solidFill>
                  <a:srgbClr val="FFFFFF"/>
                </a:solidFill>
              </a:defRPr>
            </a:lvl2pPr>
            <a:lvl3pPr>
              <a:defRPr sz="1100">
                <a:solidFill>
                  <a:srgbClr val="FFFFFF"/>
                </a:solidFill>
              </a:defRPr>
            </a:lvl3pPr>
            <a:lvl4pPr>
              <a:defRPr sz="1000">
                <a:solidFill>
                  <a:srgbClr val="FFFFFF"/>
                </a:solidFill>
              </a:defRPr>
            </a:lvl4pPr>
            <a:lvl5pPr>
              <a:defRPr sz="10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C5954DC-7EAA-47F2-9785-4B9EECB472FE}" type="slidenum">
              <a:rPr lang="en-US" smtClean="0"/>
              <a:pPr/>
              <a:t>‹#›</a:t>
            </a:fld>
            <a:endParaRPr lang="en-US" dirty="0"/>
          </a:p>
        </p:txBody>
      </p:sp>
      <p:sp>
        <p:nvSpPr>
          <p:cNvPr id="3" name="Picture Placeholder 2"/>
          <p:cNvSpPr>
            <a:spLocks noGrp="1"/>
          </p:cNvSpPr>
          <p:nvPr>
            <p:ph type="pic" idx="1"/>
          </p:nvPr>
        </p:nvSpPr>
        <p:spPr>
          <a:xfrm>
            <a:off x="468311" y="484187"/>
            <a:ext cx="6583680" cy="4826000"/>
          </a:xfrm>
          <a:prstGeom prst="snipRoundRect">
            <a:avLst>
              <a:gd name="adj1" fmla="val 1040"/>
              <a:gd name="adj2" fmla="val 0"/>
            </a:avLst>
          </a:prstGeom>
          <a:solidFill>
            <a:schemeClr val="bg2">
              <a:shade val="10000"/>
            </a:schemeClr>
          </a:solidFill>
        </p:spPr>
        <p:txBody>
          <a:bodyPr/>
          <a:lstStyle>
            <a:lvl1pPr marL="0" indent="0">
              <a:buNone/>
              <a:defRPr sz="36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38667" y="365761"/>
            <a:ext cx="9480061" cy="688535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9" name="Rounded Rectangle 8"/>
          <p:cNvSpPr/>
          <p:nvPr/>
        </p:nvSpPr>
        <p:spPr>
          <a:xfrm>
            <a:off x="465107" y="482402"/>
            <a:ext cx="9229788" cy="60960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extLst/>
          </a:lstStyle>
          <a:p>
            <a:pPr algn="ctr" eaLnBrk="1" latinLnBrk="0" hangingPunct="1"/>
            <a:endParaRPr kumimoji="0" lang="en-US" dirty="0"/>
          </a:p>
        </p:txBody>
      </p:sp>
      <p:sp>
        <p:nvSpPr>
          <p:cNvPr id="13" name="Title Placeholder 12"/>
          <p:cNvSpPr>
            <a:spLocks noGrp="1"/>
          </p:cNvSpPr>
          <p:nvPr>
            <p:ph type="title"/>
          </p:nvPr>
        </p:nvSpPr>
        <p:spPr>
          <a:xfrm>
            <a:off x="558800" y="5539544"/>
            <a:ext cx="9093200" cy="1168400"/>
          </a:xfrm>
          <a:prstGeom prst="rect">
            <a:avLst/>
          </a:prstGeom>
        </p:spPr>
        <p:txBody>
          <a:bodyPr vert="horz" lIns="101599" tIns="50799" rIns="101599" bIns="50799"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58800" y="589280"/>
            <a:ext cx="9093200" cy="4653280"/>
          </a:xfrm>
          <a:prstGeom prst="rect">
            <a:avLst/>
          </a:prstGeom>
        </p:spPr>
        <p:txBody>
          <a:bodyPr vert="horz" lIns="203198" tIns="101599" rIns="101599" bIns="50799">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4195920" y="6790973"/>
            <a:ext cx="2540000" cy="405694"/>
          </a:xfrm>
          <a:prstGeom prst="rect">
            <a:avLst/>
          </a:prstGeom>
        </p:spPr>
        <p:txBody>
          <a:bodyPr vert="horz" lIns="101599" tIns="50799" rIns="101599" bIns="50799" anchor="b"/>
          <a:lstStyle>
            <a:lvl1pPr algn="r" eaLnBrk="1" latinLnBrk="0" hangingPunct="1">
              <a:defRPr kumimoji="0" sz="1100">
                <a:solidFill>
                  <a:schemeClr val="bg2">
                    <a:shade val="50000"/>
                  </a:schemeClr>
                </a:solidFill>
              </a:defRPr>
            </a:lvl1pPr>
            <a:extLst/>
          </a:lstStyle>
          <a:p>
            <a:endParaRPr lang="en-US" dirty="0"/>
          </a:p>
        </p:txBody>
      </p:sp>
      <p:sp>
        <p:nvSpPr>
          <p:cNvPr id="18" name="Footer Placeholder 17"/>
          <p:cNvSpPr>
            <a:spLocks noGrp="1"/>
          </p:cNvSpPr>
          <p:nvPr>
            <p:ph type="ftr" sz="quarter" idx="3"/>
          </p:nvPr>
        </p:nvSpPr>
        <p:spPr>
          <a:xfrm>
            <a:off x="6735920" y="6790973"/>
            <a:ext cx="2540000" cy="405694"/>
          </a:xfrm>
          <a:prstGeom prst="rect">
            <a:avLst/>
          </a:prstGeom>
        </p:spPr>
        <p:txBody>
          <a:bodyPr vert="horz" lIns="101599" tIns="50799" rIns="101599" bIns="50799" anchor="b"/>
          <a:lstStyle>
            <a:lvl1pPr algn="l" eaLnBrk="1" latinLnBrk="0" hangingPunct="1">
              <a:defRPr kumimoji="0" sz="11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9275920" y="6790973"/>
            <a:ext cx="508000" cy="405694"/>
          </a:xfrm>
          <a:prstGeom prst="rect">
            <a:avLst/>
          </a:prstGeom>
        </p:spPr>
        <p:txBody>
          <a:bodyPr vert="horz" lIns="101599" tIns="50799" rIns="101599" bIns="50799" anchor="b"/>
          <a:lstStyle>
            <a:lvl1pPr algn="r" eaLnBrk="1" latinLnBrk="0" hangingPunct="1">
              <a:defRPr kumimoji="0" sz="1100">
                <a:solidFill>
                  <a:schemeClr val="bg2">
                    <a:shade val="50000"/>
                  </a:schemeClr>
                </a:solidFill>
              </a:defRPr>
            </a:lvl1pPr>
            <a:extLst/>
          </a:lstStyle>
          <a:p>
            <a:fld id="{1B563047-27F9-4845-923B-E70166FCF21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94637" indent="-294637" algn="l" rtl="0" eaLnBrk="1" latinLnBrk="0" hangingPunct="1">
        <a:spcBef>
          <a:spcPts val="278"/>
        </a:spcBef>
        <a:buClr>
          <a:schemeClr val="accent1"/>
        </a:buClr>
        <a:buSzPct val="80000"/>
        <a:buFont typeface="Wingdings 2"/>
        <a:buChar char=""/>
        <a:defRPr kumimoji="0" sz="3100" kern="1200">
          <a:solidFill>
            <a:schemeClr val="tx1"/>
          </a:solidFill>
          <a:effectLst/>
          <a:latin typeface="+mn-lt"/>
          <a:ea typeface="+mn-ea"/>
          <a:cs typeface="+mn-cs"/>
        </a:defRPr>
      </a:lvl1pPr>
      <a:lvl2pPr marL="609594" indent="-223518" algn="l" rtl="0" eaLnBrk="1" latinLnBrk="0" hangingPunct="1">
        <a:spcBef>
          <a:spcPts val="278"/>
        </a:spcBef>
        <a:buClr>
          <a:schemeClr val="accent1"/>
        </a:buClr>
        <a:buSzPct val="100000"/>
        <a:buFont typeface="Verdana"/>
        <a:buChar char="◦"/>
        <a:defRPr kumimoji="0" sz="2700" kern="1200">
          <a:solidFill>
            <a:schemeClr val="tx1"/>
          </a:solidFill>
          <a:latin typeface="+mn-lt"/>
          <a:ea typeface="+mn-ea"/>
          <a:cs typeface="+mn-cs"/>
        </a:defRPr>
      </a:lvl2pPr>
      <a:lvl3pPr marL="873751" indent="-203198" algn="l" rtl="0" eaLnBrk="1" latinLnBrk="0" hangingPunct="1">
        <a:spcBef>
          <a:spcPts val="278"/>
        </a:spcBef>
        <a:buClr>
          <a:schemeClr val="accent2">
            <a:tint val="85000"/>
            <a:satMod val="285000"/>
          </a:schemeClr>
        </a:buClr>
        <a:buSzPct val="100000"/>
        <a:buFont typeface="Wingdings 2"/>
        <a:buChar char=""/>
        <a:defRPr kumimoji="0" sz="2400" kern="1200">
          <a:solidFill>
            <a:schemeClr val="tx1"/>
          </a:solidFill>
          <a:latin typeface="+mn-lt"/>
          <a:ea typeface="+mn-ea"/>
          <a:cs typeface="+mn-cs"/>
        </a:defRPr>
      </a:lvl3pPr>
      <a:lvl4pPr marL="1137909" indent="-203198" algn="l" rtl="0" eaLnBrk="1" latinLnBrk="0" hangingPunct="1">
        <a:spcBef>
          <a:spcPts val="256"/>
        </a:spcBef>
        <a:buClr>
          <a:schemeClr val="accent2">
            <a:tint val="85000"/>
            <a:satMod val="285000"/>
          </a:schemeClr>
        </a:buClr>
        <a:buSzPct val="112000"/>
        <a:buFont typeface="Verdana"/>
        <a:buChar char="◦"/>
        <a:defRPr kumimoji="0" sz="2100" kern="1200">
          <a:solidFill>
            <a:schemeClr val="tx1"/>
          </a:solidFill>
          <a:latin typeface="+mn-lt"/>
          <a:ea typeface="+mn-ea"/>
          <a:cs typeface="+mn-cs"/>
        </a:defRPr>
      </a:lvl4pPr>
      <a:lvl5pPr marL="1422386" indent="-203198" algn="l" rtl="0" eaLnBrk="1" latinLnBrk="0" hangingPunct="1">
        <a:spcBef>
          <a:spcPts val="278"/>
        </a:spcBef>
        <a:buClr>
          <a:schemeClr val="accent3">
            <a:tint val="85000"/>
            <a:satMod val="275000"/>
          </a:schemeClr>
        </a:buClr>
        <a:buSzPct val="100000"/>
        <a:buFont typeface="Wingdings 2"/>
        <a:buChar char=""/>
        <a:defRPr kumimoji="0" sz="2000" kern="1200">
          <a:solidFill>
            <a:schemeClr val="tx1"/>
          </a:solidFill>
          <a:latin typeface="+mn-lt"/>
          <a:ea typeface="+mn-ea"/>
          <a:cs typeface="+mn-cs"/>
        </a:defRPr>
      </a:lvl5pPr>
      <a:lvl6pPr marL="1656063" indent="-203198" algn="l" rtl="0" eaLnBrk="1" latinLnBrk="0" hangingPunct="1">
        <a:spcBef>
          <a:spcPts val="278"/>
        </a:spcBef>
        <a:buClr>
          <a:schemeClr val="accent3">
            <a:tint val="85000"/>
            <a:satMod val="275000"/>
          </a:schemeClr>
        </a:buClr>
        <a:buSzPct val="100000"/>
        <a:buFont typeface="Verdana"/>
        <a:buChar char="◦"/>
        <a:defRPr kumimoji="0" sz="1900" kern="1200" baseline="0">
          <a:solidFill>
            <a:schemeClr val="tx1"/>
          </a:solidFill>
          <a:latin typeface="+mn-lt"/>
          <a:ea typeface="+mn-ea"/>
          <a:cs typeface="+mn-cs"/>
        </a:defRPr>
      </a:lvl6pPr>
      <a:lvl7pPr marL="1889741" indent="-203198" algn="l" rtl="0" eaLnBrk="1" latinLnBrk="0" hangingPunct="1">
        <a:spcBef>
          <a:spcPts val="283"/>
        </a:spcBef>
        <a:buClr>
          <a:schemeClr val="accent3">
            <a:tint val="85000"/>
            <a:satMod val="275000"/>
          </a:schemeClr>
        </a:buClr>
        <a:buSzPct val="100000"/>
        <a:buFont typeface="Wingdings 2"/>
        <a:buChar char=""/>
        <a:defRPr kumimoji="0" sz="1700" kern="1200">
          <a:solidFill>
            <a:schemeClr val="tx1"/>
          </a:solidFill>
          <a:latin typeface="+mn-lt"/>
          <a:ea typeface="+mn-ea"/>
          <a:cs typeface="+mn-cs"/>
        </a:defRPr>
      </a:lvl7pPr>
      <a:lvl8pPr marL="2133579" indent="-203198" algn="l" rtl="0" eaLnBrk="1" latinLnBrk="0" hangingPunct="1">
        <a:spcBef>
          <a:spcPts val="286"/>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8pPr>
      <a:lvl9pPr marL="2387576" indent="-203198" algn="l" rtl="0" eaLnBrk="1" latinLnBrk="0" hangingPunct="1">
        <a:spcBef>
          <a:spcPts val="283"/>
        </a:spcBef>
        <a:buClr>
          <a:schemeClr val="accent3">
            <a:tint val="85000"/>
            <a:satMod val="275000"/>
          </a:schemeClr>
        </a:buClr>
        <a:buSzPct val="100000"/>
        <a:buFont typeface="Wingdings 2"/>
        <a:buChar char=""/>
        <a:defRPr kumimoji="0" sz="17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07995" algn="l" rtl="0" eaLnBrk="1" latinLnBrk="0" hangingPunct="1">
        <a:defRPr kumimoji="0" kern="1200">
          <a:solidFill>
            <a:schemeClr val="tx1"/>
          </a:solidFill>
          <a:latin typeface="+mn-lt"/>
          <a:ea typeface="+mn-ea"/>
          <a:cs typeface="+mn-cs"/>
        </a:defRPr>
      </a:lvl2pPr>
      <a:lvl3pPr marL="1015990" algn="l" rtl="0" eaLnBrk="1" latinLnBrk="0" hangingPunct="1">
        <a:defRPr kumimoji="0" kern="1200">
          <a:solidFill>
            <a:schemeClr val="tx1"/>
          </a:solidFill>
          <a:latin typeface="+mn-lt"/>
          <a:ea typeface="+mn-ea"/>
          <a:cs typeface="+mn-cs"/>
        </a:defRPr>
      </a:lvl3pPr>
      <a:lvl4pPr marL="1523985" algn="l" rtl="0" eaLnBrk="1" latinLnBrk="0" hangingPunct="1">
        <a:defRPr kumimoji="0" kern="1200">
          <a:solidFill>
            <a:schemeClr val="tx1"/>
          </a:solidFill>
          <a:latin typeface="+mn-lt"/>
          <a:ea typeface="+mn-ea"/>
          <a:cs typeface="+mn-cs"/>
        </a:defRPr>
      </a:lvl4pPr>
      <a:lvl5pPr marL="2031980" algn="l" rtl="0" eaLnBrk="1" latinLnBrk="0" hangingPunct="1">
        <a:defRPr kumimoji="0" kern="1200">
          <a:solidFill>
            <a:schemeClr val="tx1"/>
          </a:solidFill>
          <a:latin typeface="+mn-lt"/>
          <a:ea typeface="+mn-ea"/>
          <a:cs typeface="+mn-cs"/>
        </a:defRPr>
      </a:lvl5pPr>
      <a:lvl6pPr marL="2539975" algn="l" rtl="0" eaLnBrk="1" latinLnBrk="0" hangingPunct="1">
        <a:defRPr kumimoji="0" kern="1200">
          <a:solidFill>
            <a:schemeClr val="tx1"/>
          </a:solidFill>
          <a:latin typeface="+mn-lt"/>
          <a:ea typeface="+mn-ea"/>
          <a:cs typeface="+mn-cs"/>
        </a:defRPr>
      </a:lvl6pPr>
      <a:lvl7pPr marL="3047970" algn="l" rtl="0" eaLnBrk="1" latinLnBrk="0" hangingPunct="1">
        <a:defRPr kumimoji="0" kern="1200">
          <a:solidFill>
            <a:schemeClr val="tx1"/>
          </a:solidFill>
          <a:latin typeface="+mn-lt"/>
          <a:ea typeface="+mn-ea"/>
          <a:cs typeface="+mn-cs"/>
        </a:defRPr>
      </a:lvl7pPr>
      <a:lvl8pPr marL="3555964" algn="l" rtl="0" eaLnBrk="1" latinLnBrk="0" hangingPunct="1">
        <a:defRPr kumimoji="0" kern="1200">
          <a:solidFill>
            <a:schemeClr val="tx1"/>
          </a:solidFill>
          <a:latin typeface="+mn-lt"/>
          <a:ea typeface="+mn-ea"/>
          <a:cs typeface="+mn-cs"/>
        </a:defRPr>
      </a:lvl8pPr>
      <a:lvl9pPr marL="406395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gif"/><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5.gif"/><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6.jpg"/><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jp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jpg"/><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Grp="1" noChangeArrowheads="1"/>
          </p:cNvSpPr>
          <p:nvPr>
            <p:ph type="ctrTitle"/>
          </p:nvPr>
        </p:nvSpPr>
        <p:spPr>
          <a:xfrm>
            <a:off x="975544" y="1577752"/>
            <a:ext cx="8442325" cy="2112963"/>
          </a:xfrm>
        </p:spPr>
        <p:txBody>
          <a:bodyPr lIns="0" tIns="0" rIns="0" bIns="0" anchor="t">
            <a:normAutofit/>
          </a:bodyPr>
          <a:lstStyle/>
          <a:p>
            <a:pPr>
              <a:lnSpc>
                <a:spcPct val="95000"/>
              </a:lnSpc>
            </a:pPr>
            <a:r>
              <a:rPr lang="en-US" sz="4800" dirty="0" smtClean="0">
                <a:solidFill>
                  <a:srgbClr val="000000"/>
                </a:solidFill>
                <a:latin typeface="Arial" charset="0"/>
              </a:rPr>
              <a:t>Thinking TINTS</a:t>
            </a:r>
            <a:endParaRPr lang="en-US" sz="4800" dirty="0">
              <a:solidFill>
                <a:srgbClr val="000000"/>
              </a:solidFill>
              <a:latin typeface="Arial" charset="0"/>
            </a:endParaRPr>
          </a:p>
        </p:txBody>
      </p:sp>
      <p:sp>
        <p:nvSpPr>
          <p:cNvPr id="2050" name="Rectangle 2"/>
          <p:cNvSpPr>
            <a:spLocks noGrp="1" noChangeArrowheads="1"/>
          </p:cNvSpPr>
          <p:nvPr>
            <p:ph type="subTitle" idx="1"/>
          </p:nvPr>
        </p:nvSpPr>
        <p:spPr>
          <a:xfrm>
            <a:off x="3927872" y="4674096"/>
            <a:ext cx="5680596" cy="1408113"/>
          </a:xfrm>
        </p:spPr>
        <p:txBody>
          <a:bodyPr lIns="0" tIns="0" rIns="0" bIns="0">
            <a:normAutofit fontScale="92500" lnSpcReduction="10000"/>
          </a:bodyPr>
          <a:lstStyle/>
          <a:p>
            <a:pPr>
              <a:lnSpc>
                <a:spcPct val="95000"/>
              </a:lnSpc>
              <a:spcBef>
                <a:spcPct val="0"/>
              </a:spcBef>
            </a:pPr>
            <a:r>
              <a:rPr lang="en-US" b="1" dirty="0" smtClean="0">
                <a:solidFill>
                  <a:srgbClr val="000000"/>
                </a:solidFill>
                <a:latin typeface="Arial" charset="0"/>
              </a:rPr>
              <a:t>Jo Spiller</a:t>
            </a:r>
          </a:p>
          <a:p>
            <a:pPr>
              <a:lnSpc>
                <a:spcPct val="95000"/>
              </a:lnSpc>
              <a:spcBef>
                <a:spcPct val="0"/>
              </a:spcBef>
            </a:pPr>
            <a:r>
              <a:rPr lang="en-US" b="1" dirty="0" smtClean="0">
                <a:solidFill>
                  <a:srgbClr val="000000"/>
                </a:solidFill>
                <a:latin typeface="Arial" charset="0"/>
              </a:rPr>
              <a:t> </a:t>
            </a:r>
          </a:p>
          <a:p>
            <a:pPr>
              <a:lnSpc>
                <a:spcPct val="95000"/>
              </a:lnSpc>
              <a:spcBef>
                <a:spcPct val="0"/>
              </a:spcBef>
            </a:pPr>
            <a:r>
              <a:rPr lang="en-US" dirty="0" smtClean="0">
                <a:solidFill>
                  <a:srgbClr val="000000"/>
                </a:solidFill>
                <a:latin typeface="Arial" charset="0"/>
              </a:rPr>
              <a:t>Learning Technology Section</a:t>
            </a:r>
          </a:p>
          <a:p>
            <a:pPr>
              <a:lnSpc>
                <a:spcPct val="95000"/>
              </a:lnSpc>
              <a:spcBef>
                <a:spcPct val="0"/>
              </a:spcBef>
            </a:pPr>
            <a:r>
              <a:rPr lang="en-US" dirty="0" smtClean="0">
                <a:solidFill>
                  <a:srgbClr val="000000"/>
                </a:solidFill>
                <a:latin typeface="Arial" charset="0"/>
              </a:rPr>
              <a:t>College of Medicine and Veterinary Medicine</a:t>
            </a:r>
          </a:p>
          <a:p>
            <a:pPr>
              <a:lnSpc>
                <a:spcPct val="95000"/>
              </a:lnSpc>
              <a:spcBef>
                <a:spcPct val="0"/>
              </a:spcBef>
            </a:pPr>
            <a:r>
              <a:rPr lang="en-US" dirty="0" smtClean="0">
                <a:solidFill>
                  <a:srgbClr val="000000"/>
                </a:solidFill>
                <a:latin typeface="Arial" charset="0"/>
              </a:rPr>
              <a:t>University of Edinburgh</a:t>
            </a:r>
            <a:endParaRPr lang="en-US" dirty="0">
              <a:solidFill>
                <a:srgbClr val="000000"/>
              </a:solidFill>
              <a:latin typeface="Arial" charset="0"/>
            </a:endParaRPr>
          </a:p>
        </p:txBody>
      </p:sp>
      <p:pic>
        <p:nvPicPr>
          <p:cNvPr id="5" name="Picture 4"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2" name="Picture 1" descr="alien_comi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5544" y="2873896"/>
            <a:ext cx="2716800" cy="344824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975544" y="857672"/>
            <a:ext cx="6336704"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Meet TINTS </a:t>
            </a: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7" name="Picture 6" descr="alien_comi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64176" y="1073696"/>
            <a:ext cx="2529059" cy="3209959"/>
          </a:xfrm>
          <a:prstGeom prst="rect">
            <a:avLst/>
          </a:prstGeom>
          <a:ln>
            <a:noFill/>
          </a:ln>
          <a:effectLst>
            <a:outerShdw blurRad="292100" dist="139700" dir="2700000" algn="tl" rotWithShape="0">
              <a:srgbClr val="333333">
                <a:alpha val="65000"/>
              </a:srgbClr>
            </a:outerShdw>
          </a:effectLst>
        </p:spPr>
      </p:pic>
      <p:pic>
        <p:nvPicPr>
          <p:cNvPr id="10" name="Picture 9" descr="planet.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5316" y="4530081"/>
            <a:ext cx="2923525" cy="2088232"/>
          </a:xfrm>
          <a:prstGeom prst="rect">
            <a:avLst/>
          </a:prstGeom>
        </p:spPr>
      </p:pic>
      <p:sp>
        <p:nvSpPr>
          <p:cNvPr id="11" name="TextBox 10"/>
          <p:cNvSpPr txBox="1"/>
          <p:nvPr/>
        </p:nvSpPr>
        <p:spPr>
          <a:xfrm>
            <a:off x="975544" y="2009800"/>
            <a:ext cx="5760640" cy="2308324"/>
          </a:xfrm>
          <a:prstGeom prst="rect">
            <a:avLst/>
          </a:prstGeom>
          <a:noFill/>
        </p:spPr>
        <p:txBody>
          <a:bodyPr wrap="square" rtlCol="0">
            <a:spAutoFit/>
          </a:bodyPr>
          <a:lstStyle/>
          <a:p>
            <a:r>
              <a:rPr lang="en-US" dirty="0" smtClean="0">
                <a:latin typeface="Arial"/>
                <a:cs typeface="Arial"/>
              </a:rPr>
              <a:t>There are TWO things you need to know about TINTS</a:t>
            </a:r>
          </a:p>
          <a:p>
            <a:endParaRPr lang="en-US" dirty="0">
              <a:latin typeface="Arial"/>
              <a:cs typeface="Arial"/>
            </a:endParaRPr>
          </a:p>
          <a:p>
            <a:pPr marL="457200" indent="-457200">
              <a:buAutoNum type="arabicPeriod"/>
            </a:pPr>
            <a:r>
              <a:rPr lang="en-US" dirty="0" smtClean="0">
                <a:latin typeface="Arial"/>
                <a:cs typeface="Arial"/>
              </a:rPr>
              <a:t>He’s not familiar with this world</a:t>
            </a:r>
          </a:p>
          <a:p>
            <a:pPr marL="457200" indent="-457200">
              <a:buAutoNum type="arabicPeriod"/>
            </a:pPr>
            <a:r>
              <a:rPr lang="en-US" dirty="0" smtClean="0">
                <a:latin typeface="Arial"/>
                <a:cs typeface="Arial"/>
              </a:rPr>
              <a:t>He needs your help</a:t>
            </a:r>
          </a:p>
          <a:p>
            <a:pPr marL="457200" indent="-457200">
              <a:buAutoNum type="arabicPeriod"/>
            </a:pPr>
            <a:endParaRPr lang="en-US" dirty="0">
              <a:latin typeface="Arial"/>
              <a:cs typeface="Aria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975544" y="857672"/>
            <a:ext cx="3024336"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What’s this?</a:t>
            </a: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7" name="Picture 6" descr="alien_comi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72288" y="713656"/>
            <a:ext cx="1736971" cy="2204617"/>
          </a:xfrm>
          <a:prstGeom prst="rect">
            <a:avLst/>
          </a:prstGeom>
          <a:ln>
            <a:noFill/>
          </a:ln>
          <a:effectLst>
            <a:outerShdw blurRad="292100" dist="139700" dir="2700000" algn="tl" rotWithShape="0">
              <a:srgbClr val="333333">
                <a:alpha val="65000"/>
              </a:srgbClr>
            </a:outerShdw>
          </a:effectLst>
        </p:spPr>
      </p:pic>
      <p:pic>
        <p:nvPicPr>
          <p:cNvPr id="2" name="Picture 1" descr="128332_3_3_2010_5_13_07_PM_-_open_the_door_10-22-07_gif_door.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3536" y="1577752"/>
            <a:ext cx="3438376" cy="5057816"/>
          </a:xfrm>
          <a:prstGeom prst="rect">
            <a:avLst/>
          </a:prstGeom>
        </p:spPr>
      </p:pic>
      <p:sp>
        <p:nvSpPr>
          <p:cNvPr id="8" name="TextBox 7"/>
          <p:cNvSpPr txBox="1"/>
          <p:nvPr/>
        </p:nvSpPr>
        <p:spPr>
          <a:xfrm>
            <a:off x="4647952" y="3161928"/>
            <a:ext cx="4896544" cy="3108544"/>
          </a:xfrm>
          <a:prstGeom prst="rect">
            <a:avLst/>
          </a:prstGeom>
          <a:noFill/>
        </p:spPr>
        <p:txBody>
          <a:bodyPr wrap="square" rtlCol="0">
            <a:spAutoFit/>
          </a:bodyPr>
          <a:lstStyle/>
          <a:p>
            <a:r>
              <a:rPr lang="en-US" sz="2800" dirty="0" smtClean="0">
                <a:latin typeface="Arial"/>
                <a:cs typeface="Arial"/>
              </a:rPr>
              <a:t>What do you do with it? </a:t>
            </a:r>
          </a:p>
          <a:p>
            <a:endParaRPr lang="en-US" sz="2800" dirty="0" smtClean="0">
              <a:latin typeface="Arial"/>
              <a:cs typeface="Arial"/>
            </a:endParaRPr>
          </a:p>
          <a:p>
            <a:r>
              <a:rPr lang="en-US" sz="2800" dirty="0" smtClean="0">
                <a:latin typeface="Arial"/>
                <a:cs typeface="Arial"/>
              </a:rPr>
              <a:t>Why do you do it?</a:t>
            </a:r>
          </a:p>
          <a:p>
            <a:endParaRPr lang="en-US" sz="2800" dirty="0" smtClean="0">
              <a:latin typeface="Arial"/>
              <a:cs typeface="Arial"/>
            </a:endParaRPr>
          </a:p>
          <a:p>
            <a:r>
              <a:rPr lang="en-US" sz="2800" dirty="0" smtClean="0">
                <a:latin typeface="Arial"/>
                <a:cs typeface="Arial"/>
              </a:rPr>
              <a:t>How do you do it?</a:t>
            </a:r>
          </a:p>
          <a:p>
            <a:endParaRPr lang="en-US" sz="2800" dirty="0">
              <a:latin typeface="Arial"/>
              <a:cs typeface="Arial"/>
            </a:endParaRPr>
          </a:p>
          <a:p>
            <a:r>
              <a:rPr lang="en-US" sz="2800" dirty="0" smtClean="0">
                <a:latin typeface="Arial"/>
                <a:cs typeface="Arial"/>
              </a:rPr>
              <a:t>What else should you know?</a:t>
            </a:r>
          </a:p>
        </p:txBody>
      </p:sp>
    </p:spTree>
    <p:extLst>
      <p:ext uri="{BB962C8B-B14F-4D97-AF65-F5344CB8AC3E}">
        <p14:creationId xmlns:p14="http://schemas.microsoft.com/office/powerpoint/2010/main" val="4397637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615504" y="641648"/>
            <a:ext cx="7992888"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Help TINTS? </a:t>
            </a: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endParaRPr kumimoji="0" lang="en-US" sz="3500" b="1" i="0" u="none" strike="noStrike" kern="1200" cap="none" spc="0" normalizeH="0" baseline="0" noProof="0" dirty="0">
              <a:ln>
                <a:noFill/>
              </a:ln>
              <a:solidFill>
                <a:srgbClr val="000000"/>
              </a:solidFill>
              <a:effectLst>
                <a:outerShdw blurRad="53975" dist="22860" dir="5400000" algn="tl" rotWithShape="0">
                  <a:srgbClr val="000000">
                    <a:alpha val="55000"/>
                  </a:srgbClr>
                </a:outerShdw>
              </a:effectLst>
              <a:uLnTx/>
              <a:uFillTx/>
              <a:latin typeface="Arial" charset="0"/>
              <a:ea typeface="+mj-ea"/>
              <a:cs typeface="+mj-cs"/>
            </a:endParaRP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4" name="Picture 3" descr="atm.jpg"/>
          <p:cNvPicPr>
            <a:picLocks noChangeAspect="1"/>
          </p:cNvPicPr>
          <p:nvPr/>
        </p:nvPicPr>
        <p:blipFill rotWithShape="1">
          <a:blip r:embed="rId4" cstate="print">
            <a:extLst>
              <a:ext uri="{28A0092B-C50C-407E-A947-70E740481C1C}">
                <a14:useLocalDpi xmlns:a14="http://schemas.microsoft.com/office/drawing/2010/main" val="0"/>
              </a:ext>
            </a:extLst>
          </a:blip>
          <a:srcRect l="16987" r="21154"/>
          <a:stretch/>
        </p:blipFill>
        <p:spPr>
          <a:xfrm>
            <a:off x="5152008" y="713656"/>
            <a:ext cx="4123015" cy="4431638"/>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615504" y="1721768"/>
            <a:ext cx="4608512" cy="3785652"/>
          </a:xfrm>
          <a:prstGeom prst="rect">
            <a:avLst/>
          </a:prstGeom>
          <a:noFill/>
        </p:spPr>
        <p:txBody>
          <a:bodyPr wrap="square" rtlCol="0">
            <a:spAutoFit/>
          </a:bodyPr>
          <a:lstStyle/>
          <a:p>
            <a:r>
              <a:rPr lang="en-US" dirty="0" smtClean="0">
                <a:latin typeface="Arial"/>
              </a:rPr>
              <a:t>What is it?</a:t>
            </a:r>
          </a:p>
          <a:p>
            <a:endParaRPr lang="en-US" dirty="0" smtClean="0">
              <a:latin typeface="Arial"/>
            </a:endParaRPr>
          </a:p>
          <a:p>
            <a:r>
              <a:rPr lang="en-US" dirty="0" smtClean="0">
                <a:latin typeface="Arial"/>
              </a:rPr>
              <a:t>What does it do?</a:t>
            </a:r>
          </a:p>
          <a:p>
            <a:endParaRPr lang="en-US" dirty="0">
              <a:latin typeface="Arial"/>
            </a:endParaRPr>
          </a:p>
          <a:p>
            <a:r>
              <a:rPr lang="en-US" dirty="0" smtClean="0">
                <a:latin typeface="Arial"/>
              </a:rPr>
              <a:t>Why do you need to know this?</a:t>
            </a:r>
          </a:p>
          <a:p>
            <a:endParaRPr lang="en-US" dirty="0" smtClean="0">
              <a:latin typeface="Arial"/>
            </a:endParaRPr>
          </a:p>
          <a:p>
            <a:r>
              <a:rPr lang="en-US" dirty="0" smtClean="0">
                <a:latin typeface="Arial"/>
              </a:rPr>
              <a:t>How do you use it?</a:t>
            </a:r>
          </a:p>
          <a:p>
            <a:endParaRPr lang="en-US" dirty="0" smtClean="0">
              <a:latin typeface="Arial"/>
            </a:endParaRPr>
          </a:p>
          <a:p>
            <a:r>
              <a:rPr lang="en-US" dirty="0" smtClean="0">
                <a:latin typeface="Arial"/>
              </a:rPr>
              <a:t>What else should you know?</a:t>
            </a:r>
          </a:p>
          <a:p>
            <a:endParaRPr lang="en-US" dirty="0">
              <a:latin typeface="Arial"/>
            </a:endParaRPr>
          </a:p>
        </p:txBody>
      </p:sp>
      <p:pic>
        <p:nvPicPr>
          <p:cNvPr id="2" name="Picture 1" descr="alien_comic.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0280" y="4314056"/>
            <a:ext cx="1888255" cy="2396632"/>
          </a:xfrm>
          <a:prstGeom prst="rect">
            <a:avLst/>
          </a:prstGeom>
        </p:spPr>
      </p:pic>
    </p:spTree>
    <p:extLst>
      <p:ext uri="{BB962C8B-B14F-4D97-AF65-F5344CB8AC3E}">
        <p14:creationId xmlns:p14="http://schemas.microsoft.com/office/powerpoint/2010/main" val="15452920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615504" y="641648"/>
            <a:ext cx="3960440"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  </a:t>
            </a: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endParaRPr kumimoji="0" lang="en-US" sz="3500" b="1" i="0" u="none" strike="noStrike" kern="1200" cap="none" spc="0" normalizeH="0" baseline="0" noProof="0" dirty="0">
              <a:ln>
                <a:noFill/>
              </a:ln>
              <a:solidFill>
                <a:srgbClr val="000000"/>
              </a:solidFill>
              <a:effectLst>
                <a:outerShdw blurRad="53975" dist="22860" dir="5400000" algn="tl" rotWithShape="0">
                  <a:srgbClr val="000000">
                    <a:alpha val="55000"/>
                  </a:srgbClr>
                </a:outerShdw>
              </a:effectLst>
              <a:uLnTx/>
              <a:uFillTx/>
              <a:latin typeface="Arial" charset="0"/>
              <a:ea typeface="+mj-ea"/>
              <a:cs typeface="+mj-cs"/>
            </a:endParaRP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2" name="Picture 1" descr="developer tank.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63776" y="497632"/>
            <a:ext cx="6624735" cy="4575208"/>
          </a:xfrm>
          <a:prstGeom prst="rect">
            <a:avLst/>
          </a:prstGeom>
          <a:ln>
            <a:noFill/>
          </a:ln>
          <a:effectLst>
            <a:softEdge rad="112500"/>
          </a:effectLst>
        </p:spPr>
      </p:pic>
      <p:sp>
        <p:nvSpPr>
          <p:cNvPr id="8" name="Rectangle 1"/>
          <p:cNvSpPr txBox="1">
            <a:spLocks noChangeArrowheads="1"/>
          </p:cNvSpPr>
          <p:nvPr/>
        </p:nvSpPr>
        <p:spPr>
          <a:xfrm>
            <a:off x="543496" y="497632"/>
            <a:ext cx="3888432"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What about you?</a:t>
            </a: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endParaRPr kumimoji="0" lang="en-US" sz="3500" b="1" i="0" u="none" strike="noStrike" kern="1200" cap="none" spc="0" normalizeH="0" baseline="0" noProof="0" dirty="0">
              <a:ln>
                <a:noFill/>
              </a:ln>
              <a:solidFill>
                <a:srgbClr val="000000"/>
              </a:solidFill>
              <a:effectLst>
                <a:outerShdw blurRad="53975" dist="22860" dir="5400000" algn="tl" rotWithShape="0">
                  <a:srgbClr val="000000">
                    <a:alpha val="55000"/>
                  </a:srgbClr>
                </a:outerShdw>
              </a:effectLst>
              <a:uLnTx/>
              <a:uFillTx/>
              <a:latin typeface="Arial" charset="0"/>
              <a:ea typeface="+mj-ea"/>
              <a:cs typeface="+mj-cs"/>
            </a:endParaRPr>
          </a:p>
        </p:txBody>
      </p:sp>
      <p:sp>
        <p:nvSpPr>
          <p:cNvPr id="9" name="TextBox 8"/>
          <p:cNvSpPr txBox="1"/>
          <p:nvPr/>
        </p:nvSpPr>
        <p:spPr>
          <a:xfrm>
            <a:off x="759520" y="3882008"/>
            <a:ext cx="7920880" cy="2677656"/>
          </a:xfrm>
          <a:prstGeom prst="rect">
            <a:avLst/>
          </a:prstGeom>
          <a:noFill/>
        </p:spPr>
        <p:txBody>
          <a:bodyPr wrap="square" rtlCol="0">
            <a:spAutoFit/>
          </a:bodyPr>
          <a:lstStyle/>
          <a:p>
            <a:r>
              <a:rPr lang="en-US" dirty="0" smtClean="0">
                <a:latin typeface="Arial"/>
              </a:rPr>
              <a:t>What is this?</a:t>
            </a:r>
          </a:p>
          <a:p>
            <a:r>
              <a:rPr lang="en-US" dirty="0">
                <a:latin typeface="Arial"/>
              </a:rPr>
              <a:t> </a:t>
            </a:r>
          </a:p>
          <a:p>
            <a:r>
              <a:rPr lang="en-US" dirty="0" smtClean="0">
                <a:latin typeface="Arial"/>
              </a:rPr>
              <a:t>What does it do and why do you need to know this?</a:t>
            </a:r>
          </a:p>
          <a:p>
            <a:endParaRPr lang="en-US" dirty="0" smtClean="0">
              <a:latin typeface="Arial"/>
            </a:endParaRPr>
          </a:p>
          <a:p>
            <a:r>
              <a:rPr lang="en-US" dirty="0" smtClean="0">
                <a:latin typeface="Arial"/>
              </a:rPr>
              <a:t>How do you use it?</a:t>
            </a:r>
          </a:p>
          <a:p>
            <a:r>
              <a:rPr lang="en-US" dirty="0" smtClean="0">
                <a:latin typeface="Arial"/>
              </a:rPr>
              <a:t>  </a:t>
            </a:r>
            <a:r>
              <a:rPr lang="en-US" dirty="0">
                <a:solidFill>
                  <a:srgbClr val="800000"/>
                </a:solidFill>
                <a:latin typeface="Arial"/>
              </a:rPr>
              <a:t> </a:t>
            </a:r>
          </a:p>
          <a:p>
            <a:r>
              <a:rPr lang="en-US" dirty="0" smtClean="0">
                <a:latin typeface="Arial"/>
              </a:rPr>
              <a:t>What else do you need to know?</a:t>
            </a:r>
          </a:p>
        </p:txBody>
      </p:sp>
    </p:spTree>
    <p:extLst>
      <p:ext uri="{BB962C8B-B14F-4D97-AF65-F5344CB8AC3E}">
        <p14:creationId xmlns:p14="http://schemas.microsoft.com/office/powerpoint/2010/main" val="30085834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615504" y="641648"/>
            <a:ext cx="3960440"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  </a:t>
            </a: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endParaRPr kumimoji="0" lang="en-US" sz="3500" b="1" i="0" u="none" strike="noStrike" kern="1200" cap="none" spc="0" normalizeH="0" baseline="0" noProof="0" dirty="0">
              <a:ln>
                <a:noFill/>
              </a:ln>
              <a:solidFill>
                <a:srgbClr val="000000"/>
              </a:solidFill>
              <a:effectLst>
                <a:outerShdw blurRad="53975" dist="22860" dir="5400000" algn="tl" rotWithShape="0">
                  <a:srgbClr val="000000">
                    <a:alpha val="55000"/>
                  </a:srgbClr>
                </a:outerShdw>
              </a:effectLst>
              <a:uLnTx/>
              <a:uFillTx/>
              <a:latin typeface="Arial" charset="0"/>
              <a:ea typeface="+mj-ea"/>
              <a:cs typeface="+mj-cs"/>
            </a:endParaRP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2" name="Picture 1" descr="developer tank.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6024" y="497632"/>
            <a:ext cx="4392487" cy="3033562"/>
          </a:xfrm>
          <a:prstGeom prst="rect">
            <a:avLst/>
          </a:prstGeom>
          <a:ln>
            <a:noFill/>
          </a:ln>
          <a:effectLst>
            <a:softEdge rad="112500"/>
          </a:effectLst>
        </p:spPr>
      </p:pic>
      <p:sp>
        <p:nvSpPr>
          <p:cNvPr id="8" name="Rectangle 1"/>
          <p:cNvSpPr txBox="1">
            <a:spLocks noChangeArrowheads="1"/>
          </p:cNvSpPr>
          <p:nvPr/>
        </p:nvSpPr>
        <p:spPr>
          <a:xfrm>
            <a:off x="543496" y="497632"/>
            <a:ext cx="4248472"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How do you use it?</a:t>
            </a: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endParaRPr kumimoji="0" lang="en-US" sz="3500" b="1" i="0" u="none" strike="noStrike" kern="1200" cap="none" spc="0" normalizeH="0" baseline="0" noProof="0" dirty="0">
              <a:ln>
                <a:noFill/>
              </a:ln>
              <a:solidFill>
                <a:srgbClr val="000000"/>
              </a:solidFill>
              <a:effectLst>
                <a:outerShdw blurRad="53975" dist="22860" dir="5400000" algn="tl" rotWithShape="0">
                  <a:srgbClr val="000000">
                    <a:alpha val="55000"/>
                  </a:srgbClr>
                </a:outerShdw>
              </a:effectLst>
              <a:uLnTx/>
              <a:uFillTx/>
              <a:latin typeface="Arial" charset="0"/>
              <a:ea typeface="+mj-ea"/>
              <a:cs typeface="+mj-cs"/>
            </a:endParaRPr>
          </a:p>
        </p:txBody>
      </p:sp>
      <p:sp>
        <p:nvSpPr>
          <p:cNvPr id="9" name="TextBox 8"/>
          <p:cNvSpPr txBox="1"/>
          <p:nvPr/>
        </p:nvSpPr>
        <p:spPr>
          <a:xfrm>
            <a:off x="615504" y="1649760"/>
            <a:ext cx="8064896" cy="4524315"/>
          </a:xfrm>
          <a:prstGeom prst="rect">
            <a:avLst/>
          </a:prstGeom>
          <a:noFill/>
        </p:spPr>
        <p:txBody>
          <a:bodyPr wrap="square" rtlCol="0">
            <a:spAutoFit/>
          </a:bodyPr>
          <a:lstStyle/>
          <a:p>
            <a:pPr marL="457200" indent="-457200">
              <a:buAutoNum type="arabicPeriod"/>
            </a:pPr>
            <a:r>
              <a:rPr lang="en-US" dirty="0" smtClean="0">
                <a:latin typeface="Arial"/>
              </a:rPr>
              <a:t>Put the film on the spool</a:t>
            </a:r>
          </a:p>
          <a:p>
            <a:endParaRPr lang="en-US" dirty="0" smtClean="0">
              <a:latin typeface="Arial"/>
            </a:endParaRPr>
          </a:p>
          <a:p>
            <a:pPr marL="457200" indent="-457200">
              <a:buAutoNum type="arabicPeriod"/>
            </a:pPr>
            <a:r>
              <a:rPr lang="en-US" dirty="0" smtClean="0">
                <a:latin typeface="Arial"/>
              </a:rPr>
              <a:t>Put the spool in the tank</a:t>
            </a:r>
          </a:p>
          <a:p>
            <a:endParaRPr lang="en-US" dirty="0" smtClean="0">
              <a:latin typeface="Arial"/>
            </a:endParaRPr>
          </a:p>
          <a:p>
            <a:pPr marL="457200" indent="-457200">
              <a:buAutoNum type="arabicPeriod"/>
            </a:pPr>
            <a:r>
              <a:rPr lang="en-US" dirty="0" smtClean="0">
                <a:latin typeface="Arial"/>
              </a:rPr>
              <a:t>Add 3 different types of chemicals</a:t>
            </a:r>
          </a:p>
          <a:p>
            <a:pPr lvl="2"/>
            <a:r>
              <a:rPr lang="en-US" dirty="0" smtClean="0">
                <a:latin typeface="Arial"/>
              </a:rPr>
              <a:t> – developer, stop and fixer</a:t>
            </a:r>
          </a:p>
          <a:p>
            <a:pPr lvl="2"/>
            <a:endParaRPr lang="en-US" dirty="0" smtClean="0">
              <a:latin typeface="Arial"/>
            </a:endParaRPr>
          </a:p>
          <a:p>
            <a:pPr marL="457200" indent="-457200">
              <a:buAutoNum type="arabicPeriod"/>
            </a:pPr>
            <a:r>
              <a:rPr lang="en-US" dirty="0" smtClean="0">
                <a:latin typeface="Arial"/>
              </a:rPr>
              <a:t>Agitate for 5 </a:t>
            </a:r>
            <a:r>
              <a:rPr lang="en-US" dirty="0" err="1" smtClean="0">
                <a:latin typeface="Arial"/>
              </a:rPr>
              <a:t>secs</a:t>
            </a:r>
            <a:r>
              <a:rPr lang="en-US" dirty="0" smtClean="0">
                <a:latin typeface="Arial"/>
              </a:rPr>
              <a:t> in every minute for a number of </a:t>
            </a:r>
            <a:r>
              <a:rPr lang="en-US" dirty="0" err="1" smtClean="0">
                <a:latin typeface="Arial"/>
              </a:rPr>
              <a:t>mintues</a:t>
            </a:r>
            <a:endParaRPr lang="en-US" dirty="0" smtClean="0">
              <a:latin typeface="Arial"/>
            </a:endParaRPr>
          </a:p>
          <a:p>
            <a:endParaRPr lang="en-US" dirty="0" smtClean="0">
              <a:latin typeface="Arial"/>
            </a:endParaRPr>
          </a:p>
          <a:p>
            <a:pPr marL="457200" indent="-457200">
              <a:buAutoNum type="arabicPeriod"/>
            </a:pPr>
            <a:r>
              <a:rPr lang="en-US" dirty="0" smtClean="0">
                <a:latin typeface="Arial"/>
              </a:rPr>
              <a:t>Take the film out and wash thoroughly in water</a:t>
            </a:r>
          </a:p>
          <a:p>
            <a:r>
              <a:rPr lang="en-US" dirty="0">
                <a:latin typeface="Arial"/>
              </a:rPr>
              <a:t> </a:t>
            </a:r>
          </a:p>
        </p:txBody>
      </p:sp>
    </p:spTree>
    <p:extLst>
      <p:ext uri="{BB962C8B-B14F-4D97-AF65-F5344CB8AC3E}">
        <p14:creationId xmlns:p14="http://schemas.microsoft.com/office/powerpoint/2010/main" val="38612203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975544" y="857672"/>
            <a:ext cx="6336704"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TINTS</a:t>
            </a: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pic>
        <p:nvPicPr>
          <p:cNvPr id="7" name="Picture 6" descr="alien_comi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64176" y="857672"/>
            <a:ext cx="2529059" cy="3209959"/>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903536" y="1721768"/>
            <a:ext cx="5760640" cy="2308324"/>
          </a:xfrm>
          <a:prstGeom prst="rect">
            <a:avLst/>
          </a:prstGeom>
          <a:noFill/>
        </p:spPr>
        <p:txBody>
          <a:bodyPr wrap="square" rtlCol="0">
            <a:spAutoFit/>
          </a:bodyPr>
          <a:lstStyle/>
          <a:p>
            <a:r>
              <a:rPr lang="en-US" dirty="0" smtClean="0">
                <a:latin typeface="Arial"/>
                <a:cs typeface="Arial"/>
              </a:rPr>
              <a:t>There are TWO things you need to know about TINTS</a:t>
            </a:r>
          </a:p>
          <a:p>
            <a:endParaRPr lang="en-US" dirty="0">
              <a:latin typeface="Arial"/>
              <a:cs typeface="Arial"/>
            </a:endParaRPr>
          </a:p>
          <a:p>
            <a:pPr marL="457200" indent="-457200">
              <a:buAutoNum type="arabicPeriod"/>
            </a:pPr>
            <a:r>
              <a:rPr lang="en-US" dirty="0" smtClean="0">
                <a:latin typeface="Arial"/>
                <a:cs typeface="Arial"/>
              </a:rPr>
              <a:t>He’s not familiar with this world</a:t>
            </a:r>
          </a:p>
          <a:p>
            <a:pPr marL="457200" indent="-457200">
              <a:buAutoNum type="arabicPeriod"/>
            </a:pPr>
            <a:r>
              <a:rPr lang="en-US" dirty="0" smtClean="0">
                <a:latin typeface="Arial"/>
                <a:cs typeface="Arial"/>
              </a:rPr>
              <a:t>He needs your help</a:t>
            </a:r>
          </a:p>
          <a:p>
            <a:pPr marL="457200" indent="-457200">
              <a:buAutoNum type="arabicPeriod"/>
            </a:pPr>
            <a:endParaRPr lang="en-US" dirty="0">
              <a:latin typeface="Arial"/>
              <a:cs typeface="Arial"/>
            </a:endParaRPr>
          </a:p>
        </p:txBody>
      </p:sp>
      <p:sp>
        <p:nvSpPr>
          <p:cNvPr id="2" name="TextBox 1"/>
          <p:cNvSpPr txBox="1"/>
          <p:nvPr/>
        </p:nvSpPr>
        <p:spPr>
          <a:xfrm>
            <a:off x="759520" y="4530080"/>
            <a:ext cx="8856984" cy="2274469"/>
          </a:xfrm>
          <a:prstGeom prst="rect">
            <a:avLst/>
          </a:prstGeom>
          <a:noFill/>
        </p:spPr>
        <p:txBody>
          <a:bodyPr wrap="square" rtlCol="0">
            <a:spAutoFit/>
          </a:bodyPr>
          <a:lstStyle/>
          <a:p>
            <a:pPr lvl="0" fontAlgn="auto">
              <a:lnSpc>
                <a:spcPct val="95000"/>
              </a:lnSpc>
              <a:spcAft>
                <a:spcPts val="0"/>
              </a:spcAft>
              <a:defRPr/>
            </a:pPr>
            <a:r>
              <a:rPr lang="en-US" sz="2800" dirty="0" smtClean="0">
                <a:latin typeface="Arial"/>
                <a:cs typeface="Arial"/>
              </a:rPr>
              <a:t>The most important this to know about TINTS</a:t>
            </a:r>
          </a:p>
          <a:p>
            <a:pPr lvl="0" fontAlgn="auto">
              <a:lnSpc>
                <a:spcPct val="95000"/>
              </a:lnSpc>
              <a:spcAft>
                <a:spcPts val="0"/>
              </a:spcAft>
              <a:defRPr/>
            </a:pPr>
            <a:endParaRPr lang="en-US" sz="3600" b="1" dirty="0">
              <a:latin typeface="Arial"/>
              <a:cs typeface="Arial"/>
            </a:endParaRPr>
          </a:p>
          <a:p>
            <a:pPr lvl="0" fontAlgn="auto">
              <a:lnSpc>
                <a:spcPct val="95000"/>
              </a:lnSpc>
              <a:spcAft>
                <a:spcPts val="0"/>
              </a:spcAft>
              <a:defRPr/>
            </a:pPr>
            <a:r>
              <a:rPr lang="en-US" sz="3600" b="1" dirty="0" smtClean="0">
                <a:latin typeface="Arial"/>
                <a:cs typeface="Arial"/>
              </a:rPr>
              <a:t>TINTS = T</a:t>
            </a:r>
            <a:r>
              <a:rPr lang="en-US" sz="3600" dirty="0" smtClean="0">
                <a:latin typeface="Arial"/>
                <a:cs typeface="Arial"/>
              </a:rPr>
              <a:t>his </a:t>
            </a:r>
            <a:r>
              <a:rPr lang="en-US" sz="3600" b="1" dirty="0">
                <a:latin typeface="Arial"/>
                <a:cs typeface="Arial"/>
              </a:rPr>
              <a:t>I</a:t>
            </a:r>
            <a:r>
              <a:rPr lang="en-US" sz="3600" dirty="0">
                <a:latin typeface="Arial"/>
                <a:cs typeface="Arial"/>
              </a:rPr>
              <a:t>s </a:t>
            </a:r>
            <a:r>
              <a:rPr lang="en-US" sz="3600" b="1" dirty="0">
                <a:latin typeface="Arial"/>
                <a:cs typeface="Arial"/>
              </a:rPr>
              <a:t>N</a:t>
            </a:r>
            <a:r>
              <a:rPr lang="en-US" sz="3600" dirty="0">
                <a:latin typeface="Arial"/>
                <a:cs typeface="Arial"/>
              </a:rPr>
              <a:t>ew </a:t>
            </a:r>
            <a:r>
              <a:rPr lang="en-US" sz="3600" b="1" dirty="0">
                <a:latin typeface="Arial"/>
                <a:cs typeface="Arial"/>
              </a:rPr>
              <a:t>T</a:t>
            </a:r>
            <a:r>
              <a:rPr lang="en-US" sz="3600" dirty="0">
                <a:latin typeface="Arial"/>
                <a:cs typeface="Arial"/>
              </a:rPr>
              <a:t>o </a:t>
            </a:r>
            <a:r>
              <a:rPr lang="en-US" sz="3600" b="1" dirty="0" smtClean="0">
                <a:latin typeface="Arial"/>
                <a:cs typeface="Arial"/>
              </a:rPr>
              <a:t>S</a:t>
            </a:r>
            <a:r>
              <a:rPr lang="en-US" sz="3600" dirty="0" smtClean="0">
                <a:latin typeface="Arial"/>
                <a:cs typeface="Arial"/>
              </a:rPr>
              <a:t>tudents</a:t>
            </a:r>
          </a:p>
          <a:p>
            <a:pPr lvl="0" fontAlgn="auto">
              <a:lnSpc>
                <a:spcPct val="95000"/>
              </a:lnSpc>
              <a:spcAft>
                <a:spcPts val="0"/>
              </a:spcAft>
              <a:defRPr/>
            </a:pPr>
            <a:endParaRPr lang="en-US" dirty="0">
              <a:latin typeface="Arial"/>
              <a:cs typeface="Arial"/>
            </a:endParaRPr>
          </a:p>
          <a:p>
            <a:endParaRPr lang="en-US" b="1" dirty="0">
              <a:latin typeface="Arial"/>
              <a:cs typeface="Arial"/>
            </a:endParaRPr>
          </a:p>
        </p:txBody>
      </p:sp>
    </p:spTree>
    <p:extLst>
      <p:ext uri="{BB962C8B-B14F-4D97-AF65-F5344CB8AC3E}">
        <p14:creationId xmlns:p14="http://schemas.microsoft.com/office/powerpoint/2010/main" val="12031287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noChangeArrowheads="1"/>
          </p:cNvSpPr>
          <p:nvPr/>
        </p:nvSpPr>
        <p:spPr>
          <a:xfrm>
            <a:off x="615504" y="641648"/>
            <a:ext cx="9073008" cy="792088"/>
          </a:xfrm>
          <a:prstGeom prst="rect">
            <a:avLst/>
          </a:prstGeom>
        </p:spPr>
        <p:txBody>
          <a:bodyPr lIns="0" tIns="0" rIns="0" bIns="0" anchor="t"/>
          <a:lstStyle/>
          <a:p>
            <a:pPr marL="0" marR="0" lvl="0" indent="0" algn="l" defTabSz="914400" rtl="0" eaLnBrk="1" fontAlgn="auto" latinLnBrk="0" hangingPunct="1">
              <a:lnSpc>
                <a:spcPct val="95000"/>
              </a:lnSpc>
              <a:spcBef>
                <a:spcPct val="0"/>
              </a:spcBef>
              <a:spcAft>
                <a:spcPts val="0"/>
              </a:spcAft>
              <a:buClrTx/>
              <a:buSzTx/>
              <a:buFontTx/>
              <a:buNone/>
              <a:tabLst/>
              <a:defRPr/>
            </a:pPr>
            <a:r>
              <a:rPr lang="en-US" sz="3500" b="1" dirty="0" smtClean="0">
                <a:solidFill>
                  <a:srgbClr val="000000"/>
                </a:solidFill>
                <a:effectLst>
                  <a:outerShdw blurRad="53975" dist="22860" dir="5400000" algn="tl" rotWithShape="0">
                    <a:srgbClr val="000000">
                      <a:alpha val="55000"/>
                    </a:srgbClr>
                  </a:outerShdw>
                </a:effectLst>
                <a:latin typeface="Arial" charset="0"/>
                <a:ea typeface="+mj-ea"/>
                <a:cs typeface="+mj-cs"/>
              </a:rPr>
              <a:t>In order to help students understand an unfamiliar world… </a:t>
            </a:r>
            <a:endParaRPr lang="en-US" sz="3500" b="1" dirty="0">
              <a:solidFill>
                <a:srgbClr val="000000"/>
              </a:solidFill>
              <a:effectLst>
                <a:outerShdw blurRad="53975" dist="22860" dir="5400000" algn="tl" rotWithShape="0">
                  <a:srgbClr val="000000">
                    <a:alpha val="55000"/>
                  </a:srgbClr>
                </a:outerShdw>
              </a:effectLst>
              <a:latin typeface="Arial" charset="0"/>
              <a:ea typeface="+mj-ea"/>
              <a:cs typeface="+mj-cs"/>
            </a:endParaRPr>
          </a:p>
          <a:p>
            <a:pPr marL="0" marR="0" lvl="0" indent="0" algn="l" defTabSz="914400" rtl="0" eaLnBrk="1" fontAlgn="auto" latinLnBrk="0" hangingPunct="1">
              <a:lnSpc>
                <a:spcPct val="95000"/>
              </a:lnSpc>
              <a:spcBef>
                <a:spcPct val="0"/>
              </a:spcBef>
              <a:spcAft>
                <a:spcPts val="0"/>
              </a:spcAft>
              <a:buClrTx/>
              <a:buSzTx/>
              <a:buFontTx/>
              <a:buNone/>
              <a:tabLst/>
              <a:defRPr/>
            </a:pPr>
            <a:endParaRPr kumimoji="0" lang="en-US" sz="3500" b="1" i="0" u="none" strike="noStrike" kern="1200" cap="none" spc="0" normalizeH="0" baseline="0" noProof="0" dirty="0">
              <a:ln>
                <a:noFill/>
              </a:ln>
              <a:solidFill>
                <a:srgbClr val="000000"/>
              </a:solidFill>
              <a:effectLst>
                <a:outerShdw blurRad="53975" dist="22860" dir="5400000" algn="tl" rotWithShape="0">
                  <a:srgbClr val="000000">
                    <a:alpha val="55000"/>
                  </a:srgbClr>
                </a:outerShdw>
              </a:effectLst>
              <a:uLnTx/>
              <a:uFillTx/>
              <a:latin typeface="Arial" charset="0"/>
              <a:ea typeface="+mj-ea"/>
              <a:cs typeface="+mj-cs"/>
            </a:endParaRPr>
          </a:p>
        </p:txBody>
      </p:sp>
      <p:pic>
        <p:nvPicPr>
          <p:cNvPr id="14" name="Picture 13" descr="1-line-trans-300dpi.png"/>
          <p:cNvPicPr>
            <a:picLocks noChangeAspect="1"/>
          </p:cNvPicPr>
          <p:nvPr/>
        </p:nvPicPr>
        <p:blipFill>
          <a:blip r:embed="rId3" cstate="print"/>
          <a:stretch>
            <a:fillRect/>
          </a:stretch>
        </p:blipFill>
        <p:spPr>
          <a:xfrm>
            <a:off x="543496" y="6690320"/>
            <a:ext cx="2808312" cy="449228"/>
          </a:xfrm>
          <a:prstGeom prst="rect">
            <a:avLst/>
          </a:prstGeom>
        </p:spPr>
      </p:pic>
      <p:sp>
        <p:nvSpPr>
          <p:cNvPr id="6" name="TextBox 5"/>
          <p:cNvSpPr txBox="1"/>
          <p:nvPr/>
        </p:nvSpPr>
        <p:spPr>
          <a:xfrm>
            <a:off x="615504" y="1937792"/>
            <a:ext cx="8640960" cy="5632310"/>
          </a:xfrm>
          <a:prstGeom prst="rect">
            <a:avLst/>
          </a:prstGeom>
          <a:noFill/>
        </p:spPr>
        <p:txBody>
          <a:bodyPr wrap="square" rtlCol="0">
            <a:spAutoFit/>
          </a:bodyPr>
          <a:lstStyle/>
          <a:p>
            <a:r>
              <a:rPr lang="en-US" dirty="0">
                <a:latin typeface="Arial"/>
              </a:rPr>
              <a:t>D</a:t>
            </a:r>
            <a:r>
              <a:rPr lang="en-US" dirty="0" smtClean="0">
                <a:latin typeface="Arial"/>
              </a:rPr>
              <a:t>escribe clearly what something is and what it does</a:t>
            </a:r>
          </a:p>
          <a:p>
            <a:endParaRPr lang="en-US" dirty="0">
              <a:latin typeface="Arial"/>
            </a:endParaRPr>
          </a:p>
          <a:p>
            <a:r>
              <a:rPr lang="en-US" dirty="0" smtClean="0">
                <a:latin typeface="Arial"/>
              </a:rPr>
              <a:t>Outline why they need to know this </a:t>
            </a:r>
          </a:p>
          <a:p>
            <a:endParaRPr lang="en-US" dirty="0">
              <a:latin typeface="Arial"/>
            </a:endParaRPr>
          </a:p>
          <a:p>
            <a:r>
              <a:rPr lang="en-US" dirty="0" smtClean="0">
                <a:latin typeface="Arial"/>
              </a:rPr>
              <a:t>Detail step by step what process to take</a:t>
            </a:r>
          </a:p>
          <a:p>
            <a:endParaRPr lang="en-US" dirty="0">
              <a:latin typeface="Arial"/>
            </a:endParaRPr>
          </a:p>
          <a:p>
            <a:r>
              <a:rPr lang="en-US" dirty="0" smtClean="0">
                <a:latin typeface="Arial"/>
              </a:rPr>
              <a:t>Detail variations within that process that are important</a:t>
            </a:r>
          </a:p>
          <a:p>
            <a:endParaRPr lang="en-US" dirty="0">
              <a:latin typeface="Arial"/>
            </a:endParaRPr>
          </a:p>
          <a:p>
            <a:r>
              <a:rPr lang="en-US" dirty="0" smtClean="0">
                <a:latin typeface="Arial"/>
              </a:rPr>
              <a:t>Explain any new, unfamiliar terms that you use</a:t>
            </a:r>
          </a:p>
          <a:p>
            <a:endParaRPr lang="en-US" dirty="0">
              <a:latin typeface="Arial"/>
            </a:endParaRPr>
          </a:p>
          <a:p>
            <a:r>
              <a:rPr lang="en-US" dirty="0" smtClean="0">
                <a:latin typeface="Arial"/>
              </a:rPr>
              <a:t>Preempt the questions they might have and answer them</a:t>
            </a:r>
          </a:p>
          <a:p>
            <a:endParaRPr lang="en-US" dirty="0">
              <a:latin typeface="Arial"/>
            </a:endParaRPr>
          </a:p>
          <a:p>
            <a:r>
              <a:rPr lang="en-US" dirty="0" smtClean="0">
                <a:latin typeface="Arial"/>
              </a:rPr>
              <a:t> 		</a:t>
            </a:r>
            <a:r>
              <a:rPr lang="en-US" b="1" dirty="0" smtClean="0">
                <a:latin typeface="Arial"/>
              </a:rPr>
              <a:t>because YOU WON’T BE THERE</a:t>
            </a:r>
            <a:endParaRPr lang="en-US" b="1" dirty="0">
              <a:latin typeface="Arial"/>
            </a:endParaRPr>
          </a:p>
          <a:p>
            <a:endParaRPr lang="en-US" dirty="0">
              <a:latin typeface="Arial"/>
            </a:endParaRPr>
          </a:p>
          <a:p>
            <a:endParaRPr lang="en-US" dirty="0">
              <a:latin typeface="Arial"/>
            </a:endParaRPr>
          </a:p>
        </p:txBody>
      </p:sp>
      <p:pic>
        <p:nvPicPr>
          <p:cNvPr id="2" name="Picture 1" descr="alien_comi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04336" y="4948280"/>
            <a:ext cx="1672231" cy="2122448"/>
          </a:xfrm>
          <a:prstGeom prst="rect">
            <a:avLst/>
          </a:prstGeom>
        </p:spPr>
      </p:pic>
    </p:spTree>
    <p:extLst>
      <p:ext uri="{BB962C8B-B14F-4D97-AF65-F5344CB8AC3E}">
        <p14:creationId xmlns:p14="http://schemas.microsoft.com/office/powerpoint/2010/main" val="81985443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ARTICULATE_PROJECT_OPEN" val="0"/>
  <p:tag name="MMPROD_UIDATA" val="&lt;database version=&quot;7.0&quot;&gt;&lt;object type=&quot;1&quot; unique_id=&quot;10001&quot;&gt;&lt;object type=&quot;2&quot; unique_id=&quot;10026&quot;&gt;&lt;object type=&quot;3&quot; unique_id=&quot;10027&quot;&gt;&lt;property id=&quot;20148&quot; value=&quot;5&quot;/&gt;&lt;property id=&quot;20300&quot; value=&quot;Slide 1 - &amp;quot;eLearning Workshop&amp;#x0D;&amp;#x0A;KCN, Lilongwe&amp;#x0D;&amp;#x0A;Oct 210&amp;quot;&quot;/&gt;&lt;property id=&quot;20307&quot; value=&quot;256&quot;/&gt;&lt;/object&gt;&lt;object type=&quot;3&quot; unique_id=&quot;10028&quot;&gt;&lt;property id=&quot;20148&quot; value=&quot;5&quot;/&gt;&lt;property id=&quot;20300&quot; value=&quot;Slide 2 - &amp;quot;Workshop Plan&amp;quot;&quot;/&gt;&lt;property id=&quot;20307&quot; value=&quot;259&quot;/&gt;&lt;/object&gt;&lt;object type=&quot;3&quot; unique_id=&quot;10029&quot;&gt;&lt;property id=&quot;20148&quot; value=&quot;5&quot;/&gt;&lt;property id=&quot;20300&quot; value=&quot;Slide 3 - &amp;quot;Ice breaker&amp;quot;&quot;/&gt;&lt;property id=&quot;20307&quot; value=&quot;279&quot;/&gt;&lt;/object&gt;&lt;object type=&quot;3&quot; unique_id=&quot;10030&quot;&gt;&lt;property id=&quot;20148&quot; value=&quot;5&quot;/&gt;&lt;property id=&quot;20300&quot; value=&quot;Slide 4&quot;/&gt;&lt;property id=&quot;20307&quot; value=&quot;260&quot;/&gt;&lt;/object&gt;&lt;object type=&quot;3&quot; unique_id=&quot;10031&quot;&gt;&lt;property id=&quot;20148&quot; value=&quot;5&quot;/&gt;&lt;property id=&quot;20300&quot; value=&quot;Slide 5&quot;/&gt;&lt;property id=&quot;20307&quot; value=&quot;280&quot;/&gt;&lt;/object&gt;&lt;object type=&quot;3&quot; unique_id=&quot;10032&quot;&gt;&lt;property id=&quot;20148&quot; value=&quot;5&quot;/&gt;&lt;property id=&quot;20300&quot; value=&quot;Slide 6 - &amp;quot;First things first…&amp;quot;&quot;/&gt;&lt;property id=&quot;20307&quot; value=&quot;262&quot;/&gt;&lt;/object&gt;&lt;object type=&quot;3&quot; unique_id=&quot;10033&quot;&gt;&lt;property id=&quot;20148&quot; value=&quot;5&quot;/&gt;&lt;property id=&quot;20300&quot; value=&quot;Slide 7 - &amp;quot;Key aims of these workshops&amp;quot;&quot;/&gt;&lt;property id=&quot;20307&quot; value=&quot;257&quot;/&gt;&lt;/object&gt;&lt;object type=&quot;3&quot; unique_id=&quot;10034&quot;&gt;&lt;property id=&quot;20148&quot; value=&quot;5&quot;/&gt;&lt;property id=&quot;20300&quot; value=&quot;Slide 8 - &amp;quot;Key outcomes of this workshop&amp;quot;&quot;/&gt;&lt;property id=&quot;20307&quot; value=&quot;258&quot;/&gt;&lt;/object&gt;&lt;object type=&quot;3&quot; unique_id=&quot;10035&quot;&gt;&lt;property id=&quot;20148&quot; value=&quot;5&quot;/&gt;&lt;property id=&quot;20300&quot; value=&quot;Slide 9 - &amp;quot;Blended Learning&amp;quot;&quot;/&gt;&lt;property id=&quot;20307&quot; value=&quot;263&quot;/&gt;&lt;/object&gt;&lt;object type=&quot;3&quot; unique_id=&quot;10036&quot;&gt;&lt;property id=&quot;20148&quot; value=&quot;5&quot;/&gt;&lt;property id=&quot;20300&quot; value=&quot;Slide 10&quot;/&gt;&lt;property id=&quot;20307&quot; value=&quot;264&quot;/&gt;&lt;/object&gt;&lt;object type=&quot;3&quot; unique_id=&quot;10037&quot;&gt;&lt;property id=&quot;20148&quot; value=&quot;5&quot;/&gt;&lt;property id=&quot;20300&quot; value=&quot;Slide 11 - &amp;quot;Consider the following statements. How would you complete them with regards to your own teaching?&amp;quot;&quot;/&gt;&lt;property id=&quot;20307&quot; value=&quot;265&quot;/&gt;&lt;/object&gt;&lt;object type=&quot;3&quot; unique_id=&quot;10038&quot;&gt;&lt;property id=&quot;20148&quot; value=&quot;5&quot;/&gt;&lt;property id=&quot;20300&quot; value=&quot;Slide 12 - &amp;quot;Steps to creating online learning resources.&amp;quot;&quot;/&gt;&lt;property id=&quot;20307&quot; value=&quot;266&quot;/&gt;&lt;/object&gt;&lt;object type=&quot;3&quot; unique_id=&quot;10039&quot;&gt;&lt;property id=&quot;20148&quot; value=&quot;5&quot;/&gt;&lt;property id=&quot;20300&quot; value=&quot;Slide 13&quot;/&gt;&lt;property id=&quot;20307&quot; value=&quot;267&quot;/&gt;&lt;/object&gt;&lt;object type=&quot;3&quot; unique_id=&quot;10040&quot;&gt;&lt;property id=&quot;20148&quot; value=&quot;5&quot;/&gt;&lt;property id=&quot;20300&quot; value=&quot;Slide 14 - &amp;quot;Presentation and Consolidation&amp;quot;&quot;/&gt;&lt;property id=&quot;20307&quot; value=&quot;268&quot;/&gt;&lt;/object&gt;&lt;object type=&quot;3&quot; unique_id=&quot;10041&quot;&gt;&lt;property id=&quot;20148&quot; value=&quot;5&quot;/&gt;&lt;property id=&quot;20300&quot; value=&quot;Slide 15&quot;/&gt;&lt;property id=&quot;20307&quot; value=&quot;269&quot;/&gt;&lt;/object&gt;&lt;object type=&quot;3&quot; unique_id=&quot;10042&quot;&gt;&lt;property id=&quot;20148&quot; value=&quot;5&quot;/&gt;&lt;property id=&quot;20300&quot; value=&quot;Slide 16&quot;/&gt;&lt;property id=&quot;20307&quot; value=&quot;270&quot;/&gt;&lt;/object&gt;&lt;object type=&quot;3&quot; unique_id=&quot;10043&quot;&gt;&lt;property id=&quot;20148&quot; value=&quot;5&quot;/&gt;&lt;property id=&quot;20300&quot; value=&quot;Slide 17&quot;/&gt;&lt;property id=&quot;20307&quot; value=&quot;271&quot;/&gt;&lt;/object&gt;&lt;object type=&quot;3&quot; unique_id=&quot;10044&quot;&gt;&lt;property id=&quot;20148&quot; value=&quot;5&quot;/&gt;&lt;property id=&quot;20300&quot; value=&quot;Slide 18&quot;/&gt;&lt;property id=&quot;20307&quot; value=&quot;277&quot;/&gt;&lt;/object&gt;&lt;object type=&quot;3&quot; unique_id=&quot;10045&quot;&gt;&lt;property id=&quot;20148&quot; value=&quot;5&quot;/&gt;&lt;property id=&quot;20300&quot; value=&quot;Slide 23&quot;/&gt;&lt;property id=&quot;20307&quot; value=&quot;272&quot;/&gt;&lt;/object&gt;&lt;object type=&quot;3&quot; unique_id=&quot;10046&quot;&gt;&lt;property id=&quot;20148&quot; value=&quot;5&quot;/&gt;&lt;property id=&quot;20300&quot; value=&quot;Slide 33&quot;/&gt;&lt;property id=&quot;20307&quot; value=&quot;276&quot;/&gt;&lt;/object&gt;&lt;object type=&quot;3&quot; unique_id=&quot;10048&quot;&gt;&lt;property id=&quot;20148&quot; value=&quot;5&quot;/&gt;&lt;property id=&quot;20300&quot; value=&quot;Slide 34&quot;/&gt;&lt;property id=&quot;20307&quot; value=&quot;274&quot;/&gt;&lt;/object&gt;&lt;object type=&quot;3&quot; unique_id=&quot;10073&quot;&gt;&lt;property id=&quot;20148&quot; value=&quot;5&quot;/&gt;&lt;property id=&quot;20300&quot; value=&quot;Slide 19&quot;/&gt;&lt;property id=&quot;20307&quot; value=&quot;283&quot;/&gt;&lt;/object&gt;&lt;object type=&quot;3&quot; unique_id=&quot;10074&quot;&gt;&lt;property id=&quot;20148&quot; value=&quot;5&quot;/&gt;&lt;property id=&quot;20300&quot; value=&quot;Slide 20&quot;/&gt;&lt;property id=&quot;20307&quot; value=&quot;287&quot;/&gt;&lt;/object&gt;&lt;object type=&quot;3&quot; unique_id=&quot;10075&quot;&gt;&lt;property id=&quot;20148&quot; value=&quot;5&quot;/&gt;&lt;property id=&quot;20300&quot; value=&quot;Slide 21&quot;/&gt;&lt;property id=&quot;20307&quot; value=&quot;286&quot;/&gt;&lt;/object&gt;&lt;object type=&quot;3&quot; unique_id=&quot;10076&quot;&gt;&lt;property id=&quot;20148&quot; value=&quot;5&quot;/&gt;&lt;property id=&quot;20300&quot; value=&quot;Slide 22&quot;/&gt;&lt;property id=&quot;20307&quot; value=&quot;284&quot;/&gt;&lt;/object&gt;&lt;object type=&quot;3&quot; unique_id=&quot;10077&quot;&gt;&lt;property id=&quot;20148&quot; value=&quot;5&quot;/&gt;&lt;property id=&quot;20300&quot; value=&quot;Slide 24&quot;/&gt;&lt;property id=&quot;20307&quot; value=&quot;289&quot;/&gt;&lt;/object&gt;&lt;object type=&quot;3&quot; unique_id=&quot;10078&quot;&gt;&lt;property id=&quot;20148&quot; value=&quot;5&quot;/&gt;&lt;property id=&quot;20300&quot; value=&quot;Slide 25&quot;/&gt;&lt;property id=&quot;20307&quot; value=&quot;290&quot;/&gt;&lt;/object&gt;&lt;object type=&quot;3&quot; unique_id=&quot;10079&quot;&gt;&lt;property id=&quot;20148&quot; value=&quot;5&quot;/&gt;&lt;property id=&quot;20300&quot; value=&quot;Slide 26&quot;/&gt;&lt;property id=&quot;20307&quot; value=&quot;291&quot;/&gt;&lt;/object&gt;&lt;object type=&quot;3&quot; unique_id=&quot;10080&quot;&gt;&lt;property id=&quot;20148&quot; value=&quot;5&quot;/&gt;&lt;property id=&quot;20300&quot; value=&quot;Slide 27&quot;/&gt;&lt;property id=&quot;20307&quot; value=&quot;292&quot;/&gt;&lt;/object&gt;&lt;object type=&quot;3&quot; unique_id=&quot;10081&quot;&gt;&lt;property id=&quot;20148&quot; value=&quot;5&quot;/&gt;&lt;property id=&quot;20300&quot; value=&quot;Slide 28&quot;/&gt;&lt;property id=&quot;20307&quot; value=&quot;293&quot;/&gt;&lt;/object&gt;&lt;object type=&quot;3&quot; unique_id=&quot;10082&quot;&gt;&lt;property id=&quot;20148&quot; value=&quot;5&quot;/&gt;&lt;property id=&quot;20300&quot; value=&quot;Slide 29&quot;/&gt;&lt;property id=&quot;20307&quot; value=&quot;294&quot;/&gt;&lt;/object&gt;&lt;object type=&quot;3&quot; unique_id=&quot;10083&quot;&gt;&lt;property id=&quot;20148&quot; value=&quot;5&quot;/&gt;&lt;property id=&quot;20300&quot; value=&quot;Slide 30&quot;/&gt;&lt;property id=&quot;20307&quot; value=&quot;295&quot;/&gt;&lt;/object&gt;&lt;object type=&quot;3&quot; unique_id=&quot;10084&quot;&gt;&lt;property id=&quot;20148&quot; value=&quot;5&quot;/&gt;&lt;property id=&quot;20300&quot; value=&quot;Slide 31&quot;/&gt;&lt;property id=&quot;20307&quot; value=&quot;297&quot;/&gt;&lt;/object&gt;&lt;object type=&quot;3&quot; unique_id=&quot;10085&quot;&gt;&lt;property id=&quot;20148&quot; value=&quot;5&quot;/&gt;&lt;property id=&quot;20300&quot; value=&quot;Slide 32&quot;/&gt;&lt;property id=&quot;20307&quot; value=&quot;296&quot;/&gt;&lt;/object&gt;&lt;object type=&quot;3&quot; unique_id=&quot;10086&quot;&gt;&lt;property id=&quot;20148&quot; value=&quot;5&quot;/&gt;&lt;property id=&quot;20300&quot; value=&quot;Slide 35&quot;/&gt;&lt;property id=&quot;20307&quot; value=&quot;282&quot;/&gt;&lt;/object&gt;&lt;object type=&quot;3&quot; unique_id=&quot;10087&quot;&gt;&lt;property id=&quot;20148&quot; value=&quot;5&quot;/&gt;&lt;property id=&quot;20300&quot; value=&quot;Slide 36&quot;/&gt;&lt;property id=&quot;20307&quot; value=&quot;288&quot;/&gt;&lt;/object&gt;&lt;/object&gt;&lt;object type=&quot;8&quot; unique_id=&quot;10072&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3468</TotalTime>
  <Words>610</Words>
  <Application>Microsoft Macintosh PowerPoint</Application>
  <PresentationFormat>Custom</PresentationFormat>
  <Paragraphs>108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Thinking TINTS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Jo Spiller</cp:lastModifiedBy>
  <cp:revision>194</cp:revision>
  <dcterms:created xsi:type="dcterms:W3CDTF">2004-05-06T09:28:21Z</dcterms:created>
  <dcterms:modified xsi:type="dcterms:W3CDTF">2011-10-11T14:01:45Z</dcterms:modified>
</cp:coreProperties>
</file>