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8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4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3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6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72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8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20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43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3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2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90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1AB9-C7B6-4357-9208-7955E6760C1C}" type="datetimeFigureOut">
              <a:rPr lang="en-GB" smtClean="0"/>
              <a:t>10/04/2012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6216D-1478-4157-8908-63572C8E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35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Avoiding the Pitfalls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992888" cy="1752600"/>
          </a:xfrm>
        </p:spPr>
        <p:txBody>
          <a:bodyPr/>
          <a:lstStyle/>
          <a:p>
            <a:r>
              <a:rPr lang="en-GB" dirty="0" smtClean="0"/>
              <a:t>Good Practice in creating e-Learning Resources</a:t>
            </a:r>
            <a:endParaRPr lang="en-GB" dirty="0"/>
          </a:p>
        </p:txBody>
      </p:sp>
      <p:pic>
        <p:nvPicPr>
          <p:cNvPr id="1026" name="Picture 2" descr="http://upload.wikimedia.org/wikipedia/commons/thumb/1/17/D-W028_Warnung_vor_Rutschgefahr.svg/512px-D-W028_Warnung_vor_Rutschgefah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2123728" cy="186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39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we learned?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From you experiences in previous workshops what ‘Tips’ would you like to pass on to others?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04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of our tips…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71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Save your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915000" cy="4525963"/>
          </a:xfrm>
        </p:spPr>
        <p:txBody>
          <a:bodyPr/>
          <a:lstStyle/>
          <a:p>
            <a:r>
              <a:rPr lang="en-GB" dirty="0" smtClean="0"/>
              <a:t>Remember to save your work</a:t>
            </a:r>
          </a:p>
          <a:p>
            <a:r>
              <a:rPr lang="en-GB" dirty="0" smtClean="0"/>
              <a:t>Give it a meaningful name</a:t>
            </a:r>
          </a:p>
          <a:p>
            <a:r>
              <a:rPr lang="en-GB" dirty="0" smtClean="0"/>
              <a:t>Keep your files together</a:t>
            </a:r>
          </a:p>
          <a:p>
            <a:pPr lvl="1"/>
            <a:r>
              <a:rPr lang="en-GB" dirty="0" smtClean="0"/>
              <a:t>Use Folders</a:t>
            </a:r>
          </a:p>
          <a:p>
            <a:pPr lvl="1"/>
            <a:r>
              <a:rPr lang="en-GB" dirty="0" smtClean="0"/>
              <a:t>Original Files and Published Files</a:t>
            </a:r>
          </a:p>
          <a:p>
            <a:r>
              <a:rPr lang="en-GB" dirty="0" smtClean="0"/>
              <a:t>Take a copy with you</a:t>
            </a:r>
          </a:p>
        </p:txBody>
      </p:sp>
      <p:pic>
        <p:nvPicPr>
          <p:cNvPr id="3074" name="Picture 2" descr="http://upload.wikimedia.org/wikipedia/commons/9/98/Crystal_Project_Save_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93096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13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76872"/>
            <a:ext cx="5001565" cy="2897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USB Flash Drives</a:t>
            </a:r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Remember to work on the computer</a:t>
            </a:r>
          </a:p>
          <a:p>
            <a:r>
              <a:rPr lang="en-GB" dirty="0" smtClean="0"/>
              <a:t>Use the USB Flash Drive as a backup</a:t>
            </a:r>
          </a:p>
          <a:p>
            <a:r>
              <a:rPr lang="en-GB" dirty="0" smtClean="0"/>
              <a:t>Remember to take it with you</a:t>
            </a:r>
          </a:p>
          <a:p>
            <a:r>
              <a:rPr lang="en-GB" dirty="0" smtClean="0"/>
              <a:t>Watch out for Viruses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5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 your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842992" cy="4525963"/>
          </a:xfrm>
        </p:spPr>
        <p:txBody>
          <a:bodyPr/>
          <a:lstStyle/>
          <a:p>
            <a:r>
              <a:rPr lang="en-GB" dirty="0" smtClean="0"/>
              <a:t>Will it add value?</a:t>
            </a:r>
          </a:p>
          <a:p>
            <a:r>
              <a:rPr lang="en-GB" dirty="0" smtClean="0"/>
              <a:t>Has somebody else created something like it?</a:t>
            </a:r>
          </a:p>
          <a:p>
            <a:r>
              <a:rPr lang="en-GB" dirty="0" smtClean="0"/>
              <a:t>What information do I need to convey?</a:t>
            </a:r>
          </a:p>
          <a:p>
            <a:r>
              <a:rPr lang="en-GB" dirty="0" smtClean="0"/>
              <a:t>What is the best software to use?</a:t>
            </a:r>
            <a:endParaRPr lang="en-GB" dirty="0"/>
          </a:p>
        </p:txBody>
      </p:sp>
      <p:pic>
        <p:nvPicPr>
          <p:cNvPr id="4100" name="Picture 4" descr="C:\Users\rward1\AppData\Local\Microsoft\Windows\Temporary Internet Files\Content.IE5\N8L0GEKC\MC9003702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21815"/>
            <a:ext cx="2257160" cy="361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3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Graded Question or Survey Question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Graded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Has a right or wrong answer</a:t>
            </a:r>
          </a:p>
          <a:p>
            <a:r>
              <a:rPr lang="en-GB" dirty="0" smtClean="0"/>
              <a:t>Can have a score applied to it</a:t>
            </a:r>
          </a:p>
          <a:p>
            <a:r>
              <a:rPr lang="en-GB" dirty="0" smtClean="0"/>
              <a:t>Has more feedback options</a:t>
            </a:r>
          </a:p>
          <a:p>
            <a:pPr lvl="1"/>
            <a:r>
              <a:rPr lang="en-GB" dirty="0" smtClean="0"/>
              <a:t>Right or Wrong</a:t>
            </a:r>
          </a:p>
          <a:p>
            <a:pPr lvl="1"/>
            <a:r>
              <a:rPr lang="en-GB" dirty="0" smtClean="0"/>
              <a:t>Specific feedback on some question types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Survey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Used when there maybe isn’t a right or wrong answer</a:t>
            </a:r>
          </a:p>
          <a:p>
            <a:r>
              <a:rPr lang="en-GB" dirty="0" smtClean="0"/>
              <a:t>Feedback can be more general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482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Copy and Paste Problems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35516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Sometimes copying and pasting has its issues…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Bad formatting</a:t>
            </a:r>
          </a:p>
          <a:p>
            <a:r>
              <a:rPr lang="en-GB" dirty="0" smtClean="0"/>
              <a:t>Unusual characters</a:t>
            </a:r>
          </a:p>
          <a:p>
            <a:r>
              <a:rPr lang="en-GB" dirty="0" smtClean="0"/>
              <a:t>Bad spelling</a:t>
            </a:r>
            <a:endParaRPr lang="en-GB" dirty="0"/>
          </a:p>
        </p:txBody>
      </p:sp>
      <p:pic>
        <p:nvPicPr>
          <p:cNvPr id="5122" name="Picture 2" descr="C:\Users\rward1\AppData\Local\Microsoft\Windows\Temporary Internet Files\Content.IE5\L75PL459\MC9002403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14501"/>
            <a:ext cx="3182989" cy="18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6747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voiding the Pitfall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have we learned?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Some of our tips…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Save your work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USB Flash Drives&amp;quot;&quot;/&gt;&lt;property id=&quot;20307&quot; value=&quot;258&quot;/&gt;&lt;/object&gt;&lt;object type=&quot;3&quot; unique_id=&quot;10065&quot;&gt;&lt;property id=&quot;20148&quot; value=&quot;5&quot;/&gt;&lt;property id=&quot;20300&quot; value=&quot;Slide 6 - &amp;quot;Plan your resource&amp;quot;&quot;/&gt;&lt;property id=&quot;20307&quot; value=&quot;261&quot;/&gt;&lt;/object&gt;&lt;object type=&quot;3&quot; unique_id=&quot;10066&quot;&gt;&lt;property id=&quot;20148&quot; value=&quot;5&quot;/&gt;&lt;property id=&quot;20300&quot; value=&quot;Slide 7 - &amp;quot;Graded Question or Survey Question&amp;quot;&quot;/&gt;&lt;property id=&quot;20307&quot; value=&quot;262&quot;/&gt;&lt;/object&gt;&lt;object type=&quot;3&quot; unique_id=&quot;10130&quot;&gt;&lt;property id=&quot;20148&quot; value=&quot;5&quot;/&gt;&lt;property id=&quot;20300&quot; value=&quot;Slide 8 - &amp;quot;Copy and Paste Problems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192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Avoiding the Pitfalls</vt:lpstr>
      <vt:lpstr>What have we learned?</vt:lpstr>
      <vt:lpstr>Some of our tips…</vt:lpstr>
      <vt:lpstr>Save your work</vt:lpstr>
      <vt:lpstr>USB Flash Drives</vt:lpstr>
      <vt:lpstr>Plan your resource</vt:lpstr>
      <vt:lpstr>Graded Question or Survey Question</vt:lpstr>
      <vt:lpstr>Copy and Paste Problems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Avoiding the Pitfalls</dc:title>
  <dc:creator>Ross Ward</dc:creator>
  <cp:lastModifiedBy>Ross Ward</cp:lastModifiedBy>
  <cp:revision>10</cp:revision>
  <dcterms:created xsi:type="dcterms:W3CDTF">2012-04-10T13:32:06Z</dcterms:created>
  <dcterms:modified xsi:type="dcterms:W3CDTF">2012-04-11T14:01:48Z</dcterms:modified>
</cp:coreProperties>
</file>