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9" r:id="rId5"/>
    <p:sldId id="262" r:id="rId6"/>
    <p:sldId id="263" r:id="rId7"/>
    <p:sldId id="260" r:id="rId8"/>
    <p:sldId id="261" r:id="rId9"/>
    <p:sldId id="265" r:id="rId10"/>
    <p:sldId id="264" r:id="rId11"/>
    <p:sldId id="266" r:id="rId12"/>
    <p:sldId id="267" r:id="rId13"/>
    <p:sldId id="269" r:id="rId14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0B9B-E65A-4BA6-A316-D5FF68A089FE}" type="datetimeFigureOut">
              <a:rPr lang="en-GB" smtClean="0"/>
              <a:t>14/09/2011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C8A7-547D-4C7A-AD48-008EDC5294F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0B9B-E65A-4BA6-A316-D5FF68A089FE}" type="datetimeFigureOut">
              <a:rPr lang="en-GB" smtClean="0"/>
              <a:t>14/09/2011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C8A7-547D-4C7A-AD48-008EDC5294F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0B9B-E65A-4BA6-A316-D5FF68A089FE}" type="datetimeFigureOut">
              <a:rPr lang="en-GB" smtClean="0"/>
              <a:t>14/09/2011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C8A7-547D-4C7A-AD48-008EDC5294F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0B9B-E65A-4BA6-A316-D5FF68A089FE}" type="datetimeFigureOut">
              <a:rPr lang="en-GB" smtClean="0"/>
              <a:t>14/09/2011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C8A7-547D-4C7A-AD48-008EDC5294F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0B9B-E65A-4BA6-A316-D5FF68A089FE}" type="datetimeFigureOut">
              <a:rPr lang="en-GB" smtClean="0"/>
              <a:t>14/09/2011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C8A7-547D-4C7A-AD48-008EDC5294F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0B9B-E65A-4BA6-A316-D5FF68A089FE}" type="datetimeFigureOut">
              <a:rPr lang="en-GB" smtClean="0"/>
              <a:t>14/09/2011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C8A7-547D-4C7A-AD48-008EDC5294F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0B9B-E65A-4BA6-A316-D5FF68A089FE}" type="datetimeFigureOut">
              <a:rPr lang="en-GB" smtClean="0"/>
              <a:t>14/09/2011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C8A7-547D-4C7A-AD48-008EDC5294F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0B9B-E65A-4BA6-A316-D5FF68A089FE}" type="datetimeFigureOut">
              <a:rPr lang="en-GB" smtClean="0"/>
              <a:t>14/09/2011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C8A7-547D-4C7A-AD48-008EDC5294F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0B9B-E65A-4BA6-A316-D5FF68A089FE}" type="datetimeFigureOut">
              <a:rPr lang="en-GB" smtClean="0"/>
              <a:t>14/09/2011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C8A7-547D-4C7A-AD48-008EDC5294F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0B9B-E65A-4BA6-A316-D5FF68A089FE}" type="datetimeFigureOut">
              <a:rPr lang="en-GB" smtClean="0"/>
              <a:t>14/09/2011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C8A7-547D-4C7A-AD48-008EDC5294F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0B9B-E65A-4BA6-A316-D5FF68A089FE}" type="datetimeFigureOut">
              <a:rPr lang="en-GB" smtClean="0"/>
              <a:t>14/09/2011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C8A7-547D-4C7A-AD48-008EDC5294F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t="-2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20B9B-E65A-4BA6-A316-D5FF68A089FE}" type="datetimeFigureOut">
              <a:rPr lang="en-GB" smtClean="0"/>
              <a:t>14/09/2011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9C8A7-547D-4C7A-AD48-008EDC5294F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CCFF"/>
                </a:solidFill>
              </a:rPr>
              <a:t>Getting to know your CMS</a:t>
            </a:r>
            <a:endParaRPr lang="en-GB" dirty="0">
              <a:solidFill>
                <a:srgbClr val="FFCC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FFCCFF"/>
                </a:solidFill>
              </a:rPr>
              <a:t>Where can I find it?</a:t>
            </a:r>
            <a:endParaRPr lang="en-GB" dirty="0">
              <a:solidFill>
                <a:srgbClr val="FFCC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/>
          </a:bodyPr>
          <a:lstStyle/>
          <a:p>
            <a:r>
              <a:rPr lang="en-GB" sz="2800" dirty="0" smtClean="0"/>
              <a:t>http://cms.kcn.unima.mw:8002/moodle/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FFCCFF"/>
                </a:solidFill>
              </a:rPr>
              <a:t>What content do I upload?</a:t>
            </a:r>
            <a:endParaRPr lang="en-GB" dirty="0">
              <a:solidFill>
                <a:srgbClr val="FFCC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Overview</a:t>
            </a:r>
          </a:p>
          <a:p>
            <a:r>
              <a:rPr lang="en-GB" dirty="0" smtClean="0"/>
              <a:t>Learning Outcomes</a:t>
            </a:r>
          </a:p>
          <a:p>
            <a:r>
              <a:rPr lang="en-GB" dirty="0" smtClean="0"/>
              <a:t>Module Pack (</a:t>
            </a:r>
            <a:r>
              <a:rPr lang="en-GB" dirty="0" err="1" smtClean="0"/>
              <a:t>pdf</a:t>
            </a:r>
            <a:r>
              <a:rPr lang="en-GB" dirty="0" smtClean="0"/>
              <a:t>)</a:t>
            </a:r>
          </a:p>
          <a:p>
            <a:r>
              <a:rPr lang="en-GB" dirty="0" smtClean="0"/>
              <a:t>Teaching Materials</a:t>
            </a:r>
          </a:p>
          <a:p>
            <a:pPr lvl="1"/>
            <a:r>
              <a:rPr lang="en-GB" dirty="0" smtClean="0"/>
              <a:t>PowerPoint, PDF Files, Word Documents</a:t>
            </a:r>
            <a:endParaRPr lang="en-GB" dirty="0" smtClean="0"/>
          </a:p>
          <a:p>
            <a:pPr lvl="0"/>
            <a:r>
              <a:rPr lang="en-GB" dirty="0" smtClean="0"/>
              <a:t>E-Learning Resources</a:t>
            </a:r>
          </a:p>
          <a:p>
            <a:pPr lvl="1"/>
            <a:r>
              <a:rPr lang="en-GB" dirty="0" smtClean="0"/>
              <a:t>Articulate, Videos, etc</a:t>
            </a:r>
            <a:endParaRPr lang="en-GB" dirty="0" smtClean="0"/>
          </a:p>
          <a:p>
            <a:pPr lvl="0"/>
            <a:r>
              <a:rPr lang="en-GB" dirty="0" smtClean="0"/>
              <a:t>Links to additional supporting materials</a:t>
            </a:r>
          </a:p>
          <a:p>
            <a:pPr lvl="1"/>
            <a:r>
              <a:rPr lang="en-GB" dirty="0" smtClean="0"/>
              <a:t>Websites, journals, etc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FFCCFF"/>
                </a:solidFill>
              </a:rPr>
              <a:t>Some tips...</a:t>
            </a:r>
            <a:endParaRPr lang="en-GB" dirty="0">
              <a:solidFill>
                <a:srgbClr val="FFCC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Keep it simple!</a:t>
            </a:r>
          </a:p>
          <a:p>
            <a:r>
              <a:rPr lang="en-GB" dirty="0" smtClean="0"/>
              <a:t>Keep content concise</a:t>
            </a:r>
          </a:p>
          <a:p>
            <a:r>
              <a:rPr lang="en-GB" dirty="0" smtClean="0"/>
              <a:t>Set clear outcomes</a:t>
            </a:r>
          </a:p>
          <a:p>
            <a:r>
              <a:rPr lang="en-GB" dirty="0" smtClean="0"/>
              <a:t>Check your content</a:t>
            </a:r>
          </a:p>
          <a:p>
            <a:pPr lvl="1"/>
            <a:r>
              <a:rPr lang="en-GB" dirty="0" smtClean="0"/>
              <a:t>Spelling &amp; Grammar</a:t>
            </a:r>
          </a:p>
          <a:p>
            <a:pPr lvl="1"/>
            <a:r>
              <a:rPr lang="en-GB" dirty="0" smtClean="0"/>
              <a:t>Formatting</a:t>
            </a:r>
          </a:p>
          <a:p>
            <a:pPr lvl="1">
              <a:buNone/>
            </a:pPr>
            <a:endParaRPr lang="en-GB" dirty="0" smtClean="0"/>
          </a:p>
          <a:p>
            <a:pPr lvl="1"/>
            <a:endParaRPr lang="en-GB" dirty="0"/>
          </a:p>
          <a:p>
            <a:pPr lvl="0"/>
            <a:r>
              <a:rPr lang="en-GB" dirty="0" smtClean="0">
                <a:solidFill>
                  <a:srgbClr val="FFFFFF"/>
                </a:solidFill>
              </a:rPr>
              <a:t>If you are unsure, then ask the ICT team</a:t>
            </a:r>
            <a:endParaRPr lang="en-GB" dirty="0">
              <a:solidFill>
                <a:srgbClr val="FFFFFF"/>
              </a:solidFill>
            </a:endParaRPr>
          </a:p>
          <a:p>
            <a:pPr lvl="1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FFCCFF"/>
                </a:solidFill>
              </a:rPr>
              <a:t>This week... give it a try!</a:t>
            </a:r>
            <a:endParaRPr lang="en-GB" dirty="0">
              <a:solidFill>
                <a:srgbClr val="FFCC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4221088"/>
            <a:ext cx="7272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Once you get started, its not as hard as you would think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FFCCFF"/>
                </a:solidFill>
              </a:rPr>
              <a:t>What is a CMS?</a:t>
            </a:r>
            <a:endParaRPr lang="en-GB" dirty="0">
              <a:solidFill>
                <a:srgbClr val="FFCC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/>
          <a:lstStyle/>
          <a:p>
            <a:r>
              <a:rPr lang="en-GB" dirty="0" smtClean="0"/>
              <a:t>A Curriculum Management System</a:t>
            </a:r>
          </a:p>
          <a:p>
            <a:r>
              <a:rPr lang="en-GB" dirty="0" smtClean="0"/>
              <a:t>An electronic environment that supports teaching and learning</a:t>
            </a:r>
          </a:p>
          <a:p>
            <a:r>
              <a:rPr lang="en-GB" dirty="0" smtClean="0"/>
              <a:t>A place to go to find materials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FFCCFF"/>
                </a:solidFill>
              </a:rPr>
              <a:t>What the CMS is NOT!</a:t>
            </a:r>
            <a:endParaRPr lang="en-GB" dirty="0">
              <a:solidFill>
                <a:srgbClr val="FFCC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/>
          <a:lstStyle/>
          <a:p>
            <a:r>
              <a:rPr lang="en-GB" dirty="0" smtClean="0"/>
              <a:t>A replacement teacher</a:t>
            </a:r>
          </a:p>
          <a:p>
            <a:r>
              <a:rPr lang="en-GB" dirty="0" smtClean="0"/>
              <a:t>An online textbook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FFCCFF"/>
                </a:solidFill>
              </a:rPr>
              <a:t>Who is it for?</a:t>
            </a:r>
            <a:endParaRPr lang="en-GB" dirty="0">
              <a:solidFill>
                <a:srgbClr val="FFCC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/>
          <a:lstStyle/>
          <a:p>
            <a:r>
              <a:rPr lang="en-GB" dirty="0" smtClean="0"/>
              <a:t>Staff</a:t>
            </a:r>
          </a:p>
          <a:p>
            <a:pPr lvl="1"/>
            <a:r>
              <a:rPr lang="en-GB" dirty="0" smtClean="0"/>
              <a:t>Manage and plan teaching</a:t>
            </a:r>
          </a:p>
          <a:p>
            <a:pPr lvl="1"/>
            <a:r>
              <a:rPr lang="en-GB" dirty="0" smtClean="0"/>
              <a:t>Clarify curriculum &amp; clear objectives</a:t>
            </a:r>
          </a:p>
          <a:p>
            <a:r>
              <a:rPr lang="en-GB" dirty="0" smtClean="0"/>
              <a:t>Students</a:t>
            </a:r>
          </a:p>
          <a:p>
            <a:pPr lvl="1"/>
            <a:r>
              <a:rPr lang="en-GB" dirty="0" smtClean="0"/>
              <a:t>Plan and prepare for studies</a:t>
            </a:r>
          </a:p>
          <a:p>
            <a:pPr lvl="1"/>
            <a:r>
              <a:rPr lang="en-GB" dirty="0" smtClean="0"/>
              <a:t>Find up-to-date information</a:t>
            </a:r>
          </a:p>
          <a:p>
            <a:pPr lvl="1"/>
            <a:r>
              <a:rPr lang="en-GB" dirty="0" smtClean="0"/>
              <a:t>Support self-study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FFCCFF"/>
                </a:solidFill>
              </a:rPr>
              <a:t>What can it do now?</a:t>
            </a:r>
            <a:endParaRPr lang="en-GB" dirty="0">
              <a:solidFill>
                <a:srgbClr val="FFCC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Be a place for the curriculum to be represented</a:t>
            </a:r>
          </a:p>
          <a:p>
            <a:r>
              <a:rPr lang="en-GB" dirty="0" smtClean="0"/>
              <a:t>Store textual information to support each course and topic</a:t>
            </a:r>
          </a:p>
          <a:p>
            <a:r>
              <a:rPr lang="en-GB" dirty="0" smtClean="0"/>
              <a:t>Link to Resources to support teaching</a:t>
            </a:r>
          </a:p>
          <a:p>
            <a:pPr lvl="1"/>
            <a:r>
              <a:rPr lang="en-GB" dirty="0" smtClean="0"/>
              <a:t>PowerPoint Presentations, handouts</a:t>
            </a:r>
          </a:p>
          <a:p>
            <a:pPr lvl="1"/>
            <a:r>
              <a:rPr lang="en-GB" dirty="0" smtClean="0"/>
              <a:t>e-Learning resources (Articulate, videos)</a:t>
            </a:r>
          </a:p>
          <a:p>
            <a:pPr lvl="1"/>
            <a:r>
              <a:rPr lang="en-GB" dirty="0" smtClean="0"/>
              <a:t>Additional supporting websites</a:t>
            </a:r>
          </a:p>
          <a:p>
            <a:pPr lvl="0"/>
            <a:r>
              <a:rPr lang="en-GB" dirty="0" smtClean="0"/>
              <a:t>Provide up-to-date news to staff and students</a:t>
            </a:r>
          </a:p>
          <a:p>
            <a:pPr lvl="0"/>
            <a:r>
              <a:rPr lang="en-GB" dirty="0" smtClean="0"/>
              <a:t>Provide links to other KCN materials</a:t>
            </a:r>
          </a:p>
          <a:p>
            <a:pPr lvl="0"/>
            <a:endParaRPr lang="en-GB" dirty="0">
              <a:solidFill>
                <a:srgbClr val="FFFFFF"/>
              </a:solidFill>
            </a:endParaRPr>
          </a:p>
          <a:p>
            <a:pPr lvl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CCFF"/>
                </a:solidFill>
              </a:rPr>
              <a:t>What might it do in the future?</a:t>
            </a:r>
            <a:endParaRPr lang="en-GB" dirty="0">
              <a:solidFill>
                <a:srgbClr val="FFCC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/>
          <a:lstStyle/>
          <a:p>
            <a:r>
              <a:rPr lang="en-GB" dirty="0" smtClean="0"/>
              <a:t>Provide discussions for topics and courses?</a:t>
            </a:r>
          </a:p>
          <a:p>
            <a:r>
              <a:rPr lang="en-GB" dirty="0" smtClean="0"/>
              <a:t>Be a place for assignments to be set, and submitted?</a:t>
            </a:r>
          </a:p>
          <a:p>
            <a:r>
              <a:rPr lang="en-GB" dirty="0" smtClean="0"/>
              <a:t>Offer student surveys?</a:t>
            </a:r>
          </a:p>
          <a:p>
            <a:endParaRPr lang="en-GB" dirty="0"/>
          </a:p>
          <a:p>
            <a:r>
              <a:rPr lang="en-GB" dirty="0" smtClean="0"/>
              <a:t>And many other things too...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FFCCFF"/>
                </a:solidFill>
              </a:rPr>
              <a:t>Why should I use it?</a:t>
            </a:r>
            <a:endParaRPr lang="en-GB" dirty="0">
              <a:solidFill>
                <a:srgbClr val="FFCC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A place to keep my teaching materials</a:t>
            </a:r>
          </a:p>
          <a:p>
            <a:r>
              <a:rPr lang="en-GB" dirty="0" smtClean="0"/>
              <a:t>Know how my teaching fits in with the whole curriculum</a:t>
            </a:r>
          </a:p>
          <a:p>
            <a:r>
              <a:rPr lang="en-GB" dirty="0" smtClean="0"/>
              <a:t>Makes it easy to find materials to support my teaching</a:t>
            </a:r>
          </a:p>
          <a:p>
            <a:pPr lvl="1"/>
            <a:r>
              <a:rPr lang="en-GB" dirty="0" smtClean="0"/>
              <a:t>Teaching Guidelines</a:t>
            </a:r>
          </a:p>
          <a:p>
            <a:pPr lvl="1"/>
            <a:r>
              <a:rPr lang="en-GB" dirty="0" smtClean="0"/>
              <a:t>Staff Development</a:t>
            </a:r>
          </a:p>
          <a:p>
            <a:pPr lvl="1"/>
            <a:r>
              <a:rPr lang="en-GB" dirty="0" smtClean="0"/>
              <a:t>Resource Repositories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FFCCFF"/>
                </a:solidFill>
              </a:rPr>
              <a:t>Why should students use it?</a:t>
            </a:r>
            <a:endParaRPr lang="en-GB" dirty="0">
              <a:solidFill>
                <a:srgbClr val="FFCC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/>
          <a:lstStyle/>
          <a:p>
            <a:r>
              <a:rPr lang="en-GB" dirty="0" smtClean="0"/>
              <a:t>A single place to find materials</a:t>
            </a:r>
          </a:p>
          <a:p>
            <a:r>
              <a:rPr lang="en-GB" dirty="0" smtClean="0"/>
              <a:t>Materials are always up-to-date</a:t>
            </a:r>
          </a:p>
          <a:p>
            <a:r>
              <a:rPr lang="en-GB" dirty="0" smtClean="0"/>
              <a:t>Easy to find supporting information</a:t>
            </a:r>
          </a:p>
          <a:p>
            <a:r>
              <a:rPr lang="en-GB" dirty="0" smtClean="0"/>
              <a:t>Can manage self directed study more effectively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FFCCFF"/>
                </a:solidFill>
              </a:rPr>
              <a:t>Why should KCN use it?</a:t>
            </a:r>
            <a:endParaRPr lang="en-GB" dirty="0">
              <a:solidFill>
                <a:srgbClr val="FFCC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/>
          <a:lstStyle/>
          <a:p>
            <a:r>
              <a:rPr lang="en-GB" dirty="0" smtClean="0"/>
              <a:t>Creates a clear knowledge of curriculum</a:t>
            </a:r>
          </a:p>
          <a:p>
            <a:r>
              <a:rPr lang="en-GB" dirty="0" smtClean="0"/>
              <a:t>Helps strengthen the KCN Community</a:t>
            </a:r>
          </a:p>
          <a:p>
            <a:r>
              <a:rPr lang="en-GB" dirty="0" smtClean="0"/>
              <a:t>Save money on printing</a:t>
            </a:r>
          </a:p>
          <a:p>
            <a:r>
              <a:rPr lang="en-GB" dirty="0" smtClean="0"/>
              <a:t>Helps manage time more effectively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Getting to know your CMS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What is a CMS?&amp;quot;&quot;/&gt;&lt;property id=&quot;20307&quot; value=&quot;257&quot;/&gt;&lt;/object&gt;&lt;object type=&quot;3&quot; unique_id=&quot;10006&quot;&gt;&lt;property id=&quot;20148&quot; value=&quot;5&quot;/&gt;&lt;property id=&quot;20300&quot; value=&quot;Slide 4 - &amp;quot;Who is it for?&amp;quot;&quot;/&gt;&lt;property id=&quot;20307&quot; value=&quot;259&quot;/&gt;&lt;/object&gt;&lt;object type=&quot;3&quot; unique_id=&quot;10007&quot;&gt;&lt;property id=&quot;20148&quot; value=&quot;5&quot;/&gt;&lt;property id=&quot;20300&quot; value=&quot;Slide 5 - &amp;quot;What can it do now?&amp;quot;&quot;/&gt;&lt;property id=&quot;20307&quot; value=&quot;262&quot;/&gt;&lt;/object&gt;&lt;object type=&quot;3&quot; unique_id=&quot;10008&quot;&gt;&lt;property id=&quot;20148&quot; value=&quot;5&quot;/&gt;&lt;property id=&quot;20300&quot; value=&quot;Slide 6 - &amp;quot;What might it do in the future?&amp;quot;&quot;/&gt;&lt;property id=&quot;20307&quot; value=&quot;263&quot;/&gt;&lt;/object&gt;&lt;object type=&quot;3&quot; unique_id=&quot;10009&quot;&gt;&lt;property id=&quot;20148&quot; value=&quot;5&quot;/&gt;&lt;property id=&quot;20300&quot; value=&quot;Slide 7 - &amp;quot;Why should I use it?&amp;quot;&quot;/&gt;&lt;property id=&quot;20307&quot; value=&quot;260&quot;/&gt;&lt;/object&gt;&lt;object type=&quot;3&quot; unique_id=&quot;10010&quot;&gt;&lt;property id=&quot;20148&quot; value=&quot;5&quot;/&gt;&lt;property id=&quot;20300&quot; value=&quot;Slide 8 - &amp;quot;Why should students use it?&amp;quot;&quot;/&gt;&lt;property id=&quot;20307&quot; value=&quot;261&quot;/&gt;&lt;/object&gt;&lt;object type=&quot;3&quot; unique_id=&quot;10112&quot;&gt;&lt;property id=&quot;20148&quot; value=&quot;5&quot;/&gt;&lt;property id=&quot;20300&quot; value=&quot;Slide 9 - &amp;quot;Why should KCN use it?&amp;quot;&quot;/&gt;&lt;property id=&quot;20307&quot; value=&quot;265&quot;/&gt;&lt;/object&gt;&lt;object type=&quot;3&quot; unique_id=&quot;10113&quot;&gt;&lt;property id=&quot;20148&quot; value=&quot;5&quot;/&gt;&lt;property id=&quot;20300&quot; value=&quot;Slide 10 - &amp;quot;Where can I find it?&amp;quot;&quot;/&gt;&lt;property id=&quot;20307&quot; value=&quot;264&quot;/&gt;&lt;/object&gt;&lt;object type=&quot;3&quot; unique_id=&quot;10114&quot;&gt;&lt;property id=&quot;20148&quot; value=&quot;5&quot;/&gt;&lt;property id=&quot;20300&quot; value=&quot;Slide 11 - &amp;quot;What content do I upload?&amp;quot;&quot;/&gt;&lt;property id=&quot;20307&quot; value=&quot;266&quot;/&gt;&lt;/object&gt;&lt;object type=&quot;3&quot; unique_id=&quot;10167&quot;&gt;&lt;property id=&quot;20148&quot; value=&quot;5&quot;/&gt;&lt;property id=&quot;20300&quot; value=&quot;Slide 3 - &amp;quot;What the CMS is NOT!&amp;quot;&quot;/&gt;&lt;property id=&quot;20307&quot; value=&quot;268&quot;/&gt;&lt;/object&gt;&lt;object type=&quot;3&quot; unique_id=&quot;10168&quot;&gt;&lt;property id=&quot;20148&quot; value=&quot;5&quot;/&gt;&lt;property id=&quot;20300&quot; value=&quot;Slide 12 - &amp;quot;Some tips...&amp;quot;&quot;/&gt;&lt;property id=&quot;20307&quot; value=&quot;267&quot;/&gt;&lt;/object&gt;&lt;object type=&quot;3&quot; unique_id=&quot;10214&quot;&gt;&lt;property id=&quot;20148&quot; value=&quot;5&quot;/&gt;&lt;property id=&quot;20300&quot; value=&quot;Slide 13 - &amp;quot;This week... give it a try!&amp;quot;&quot;/&gt;&lt;property id=&quot;20307&quot; value=&quot;26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Custom 1">
      <a:dk1>
        <a:srgbClr val="FFFFFF"/>
      </a:dk1>
      <a:lt1>
        <a:sysClr val="window" lastClr="FFFFFF"/>
      </a:lt1>
      <a:dk2>
        <a:srgbClr val="FFFFFF"/>
      </a:dk2>
      <a:lt2>
        <a:srgbClr val="FFFFFF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355</Words>
  <Application>Microsoft Office PowerPoint</Application>
  <PresentationFormat>On-screen Show (4:3)</PresentationFormat>
  <Paragraphs>72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Getting to know your CMS</vt:lpstr>
      <vt:lpstr>What is a CMS?</vt:lpstr>
      <vt:lpstr>What the CMS is NOT!</vt:lpstr>
      <vt:lpstr>Who is it for?</vt:lpstr>
      <vt:lpstr>What can it do now?</vt:lpstr>
      <vt:lpstr>What might it do in the future?</vt:lpstr>
      <vt:lpstr>Why should I use it?</vt:lpstr>
      <vt:lpstr>Why should students use it?</vt:lpstr>
      <vt:lpstr>Why should KCN use it?</vt:lpstr>
      <vt:lpstr>Where can I find it?</vt:lpstr>
      <vt:lpstr>What content do I upload?</vt:lpstr>
      <vt:lpstr>Some tips...</vt:lpstr>
      <vt:lpstr>This week... give it a try!</vt:lpstr>
    </vt:vector>
  </TitlesOfParts>
  <Company>University of Edinburgh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Ross Ward</dc:creator>
  <cp:lastModifiedBy>Ross Ward</cp:lastModifiedBy>
  <cp:revision>15</cp:revision>
  <dcterms:created xsi:type="dcterms:W3CDTF">2011-09-14T14:12:25Z</dcterms:created>
  <dcterms:modified xsi:type="dcterms:W3CDTF">2011-09-14T16:47:54Z</dcterms:modified>
</cp:coreProperties>
</file>