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59" r:id="rId6"/>
    <p:sldId id="260" r:id="rId7"/>
    <p:sldId id="267" r:id="rId8"/>
    <p:sldId id="262" r:id="rId9"/>
    <p:sldId id="263" r:id="rId10"/>
    <p:sldId id="266" r:id="rId11"/>
    <p:sldId id="268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00CCFF"/>
    <a:srgbClr val="CCFFFF"/>
    <a:srgbClr val="66FFFF"/>
    <a:srgbClr val="FF9933"/>
    <a:srgbClr val="FF66CC"/>
    <a:srgbClr val="FFCCFF"/>
    <a:srgbClr val="FFC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4" y="10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77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05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4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5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2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0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1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3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5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40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t="-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20B9B-E65A-4BA6-A316-D5FF68A089FE}" type="datetimeFigureOut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18/04/2012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9C8A7-547D-4C7A-AD48-008EDC5294FA}" type="slidenum">
              <a:rPr lang="en-GB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93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FFCCFF"/>
                </a:solidFill>
              </a:rPr>
              <a:t>Getting the most from the</a:t>
            </a:r>
            <a:r>
              <a:rPr lang="en-GB" dirty="0" smtClean="0">
                <a:solidFill>
                  <a:srgbClr val="FFCCFF"/>
                </a:solidFill>
              </a:rPr>
              <a:t/>
            </a:r>
            <a:br>
              <a:rPr lang="en-GB" dirty="0" smtClean="0">
                <a:solidFill>
                  <a:srgbClr val="FFCCFF"/>
                </a:solidFill>
              </a:rPr>
            </a:br>
            <a:r>
              <a:rPr lang="en-GB" sz="6600" dirty="0" smtClean="0">
                <a:solidFill>
                  <a:srgbClr val="FFCCFF"/>
                </a:solidFill>
              </a:rPr>
              <a:t>CMS</a:t>
            </a:r>
            <a:endParaRPr lang="en-GB" sz="66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0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Need Help?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There are instructions for you in the CMS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Ask your colleagues</a:t>
            </a:r>
          </a:p>
          <a:p>
            <a:r>
              <a:rPr lang="en-GB" dirty="0" smtClean="0"/>
              <a:t>Ask ICT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sz="2800" dirty="0" smtClean="0">
                <a:solidFill>
                  <a:srgbClr val="FFFF99"/>
                </a:solidFill>
              </a:rPr>
              <a:t>This week we will be on hand to help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/>
          </a:p>
          <a:p>
            <a:pPr lvl="1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148013"/>
            <a:ext cx="722947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80112" y="3148013"/>
            <a:ext cx="2606626" cy="641027"/>
          </a:xfrm>
          <a:prstGeom prst="rect">
            <a:avLst/>
          </a:prstGeom>
          <a:noFill/>
          <a:ln w="28575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>
                <a:solidFill>
                  <a:srgbClr val="FFFF99"/>
                </a:solidFill>
              </a:rPr>
              <a:t>http://cms.kcn.mw:8002/moodle</a:t>
            </a:r>
          </a:p>
          <a:p>
            <a:pPr marL="0" indent="0" algn="ctr">
              <a:buNone/>
            </a:pPr>
            <a:endParaRPr lang="en-GB" sz="3600" dirty="0">
              <a:solidFill>
                <a:srgbClr val="FFFF99"/>
              </a:solidFill>
            </a:endParaRPr>
          </a:p>
          <a:p>
            <a:r>
              <a:rPr lang="en-GB" sz="3600" dirty="0" err="1" smtClean="0">
                <a:solidFill>
                  <a:srgbClr val="FFFF99"/>
                </a:solidFill>
              </a:rPr>
              <a:t>mchs</a:t>
            </a:r>
            <a:endParaRPr lang="en-GB" sz="3600" dirty="0" smtClean="0">
              <a:solidFill>
                <a:srgbClr val="FFFF99"/>
              </a:solidFill>
            </a:endParaRPr>
          </a:p>
          <a:p>
            <a:r>
              <a:rPr lang="en-GB" sz="3600" smtClean="0">
                <a:solidFill>
                  <a:srgbClr val="FFFF99"/>
                </a:solidFill>
              </a:rPr>
              <a:t>Articulate1$</a:t>
            </a:r>
            <a:endParaRPr lang="en-GB" sz="36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ard1\AppData\Local\Microsoft\Windows\Temporary Internet Files\Content.IE5\N8L0GEKC\MP91022089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164203"/>
            <a:ext cx="5544616" cy="272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It’s here now…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8147248" cy="4209331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Do you know how to find the CMS?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Have you logged in yet?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Have you uploaded your Photo to your profile?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Do you feel confident in using the CMS?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Do you know how to edit your pages?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A big step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8147248" cy="377728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Making materials available to students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Encouraging students to use the CMS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CMS should be the student’s first point of call for support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66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The benefits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8147248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solidFill>
                  <a:srgbClr val="FFFF99"/>
                </a:solidFill>
              </a:rPr>
              <a:t>The CMS should be the norm not the </a:t>
            </a:r>
            <a:r>
              <a:rPr lang="en-GB" sz="2400" dirty="0" smtClean="0">
                <a:solidFill>
                  <a:srgbClr val="FFFF99"/>
                </a:solidFill>
              </a:rPr>
              <a:t>exception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Its simple…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Less duplication of materials and effort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Everyone is kept up-to-date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0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This week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147248" cy="4209331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Setup your accounts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Know your way around the CMS areas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Update your topic pages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Upload resources to your pages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Articulate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PowerPoint, Word, and PDF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Existing resources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Link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9273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879812" y="2960949"/>
            <a:ext cx="2952328" cy="1467035"/>
          </a:xfrm>
          <a:prstGeom prst="rect">
            <a:avLst/>
          </a:prstGeom>
          <a:noFill/>
          <a:ln>
            <a:solidFill>
              <a:srgbClr val="FFFF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Overview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779912" y="3140968"/>
            <a:ext cx="1152128" cy="1152128"/>
          </a:xfrm>
          <a:prstGeom prst="ellipse">
            <a:avLst/>
          </a:prstGeom>
          <a:solidFill>
            <a:srgbClr val="FFFF99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CMS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32040" y="2708920"/>
            <a:ext cx="1800200" cy="504056"/>
          </a:xfrm>
          <a:prstGeom prst="roundRect">
            <a:avLst/>
          </a:prstGeom>
          <a:solidFill>
            <a:srgbClr val="FFCCFF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Timetable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64675" y="1899876"/>
            <a:ext cx="1800200" cy="504056"/>
          </a:xfrm>
          <a:prstGeom prst="round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Year &amp; Group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91054" y="2480098"/>
            <a:ext cx="1800200" cy="504056"/>
          </a:xfrm>
          <a:prstGeom prst="round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Personal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79712" y="2735379"/>
            <a:ext cx="1800200" cy="504056"/>
          </a:xfrm>
          <a:prstGeom prst="roundRect">
            <a:avLst/>
          </a:prstGeom>
          <a:solidFill>
            <a:srgbClr val="FFCCFF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News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979712" y="4142174"/>
            <a:ext cx="1800200" cy="504056"/>
          </a:xfrm>
          <a:prstGeom prst="roundRect">
            <a:avLst/>
          </a:prstGeom>
          <a:solidFill>
            <a:srgbClr val="FFCCFF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Support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932040" y="4142174"/>
            <a:ext cx="1800200" cy="504056"/>
          </a:xfrm>
          <a:prstGeom prst="roundRect">
            <a:avLst/>
          </a:prstGeom>
          <a:solidFill>
            <a:srgbClr val="FFCCFF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Curriculum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34181" y="4797152"/>
            <a:ext cx="1800200" cy="504056"/>
          </a:xfrm>
          <a:prstGeom prst="round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Topics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575565" y="5445740"/>
            <a:ext cx="3389510" cy="1295627"/>
          </a:xfrm>
          <a:prstGeom prst="round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Information &amp; Resources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6">
                    <a:lumMod val="50000"/>
                  </a:schemeClr>
                </a:solidFill>
              </a:rPr>
              <a:t>Overview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6">
                    <a:lumMod val="50000"/>
                  </a:schemeClr>
                </a:solidFill>
              </a:rPr>
              <a:t>Learning Objectives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6">
                    <a:lumMod val="50000"/>
                  </a:schemeClr>
                </a:solidFill>
              </a:rPr>
              <a:t>E-Learning Resources, Documents, Links</a:t>
            </a:r>
            <a:endParaRPr lang="en-GB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9512" y="4869160"/>
            <a:ext cx="3389510" cy="1295627"/>
          </a:xfrm>
          <a:prstGeom prst="roundRect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Information &amp; Resources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6">
                    <a:lumMod val="50000"/>
                  </a:schemeClr>
                </a:solidFill>
              </a:rPr>
              <a:t>Guidelines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6">
                    <a:lumMod val="50000"/>
                  </a:schemeClr>
                </a:solidFill>
              </a:rPr>
              <a:t>Instructions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accent6">
                    <a:lumMod val="50000"/>
                  </a:schemeClr>
                </a:solidFill>
              </a:rPr>
              <a:t>Links to other KCN services</a:t>
            </a:r>
            <a:endParaRPr lang="en-GB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rward1\AppData\Local\Microsoft\Windows\Temporary Internet Files\Content.IE5\L75PL459\MC90043262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24944"/>
            <a:ext cx="1371935" cy="137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30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Students Needs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147248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FFFF99"/>
                </a:solidFill>
              </a:rPr>
              <a:t>What information do the Students need?</a:t>
            </a:r>
            <a:endParaRPr lang="en-GB" sz="1900" dirty="0"/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Students should be self-sufficient in the CMS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Support – not spoon-feeding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Encouraging students to take control of their learning experience</a:t>
            </a:r>
          </a:p>
        </p:txBody>
      </p:sp>
    </p:spTree>
    <p:extLst>
      <p:ext uri="{BB962C8B-B14F-4D97-AF65-F5344CB8AC3E}">
        <p14:creationId xmlns:p14="http://schemas.microsoft.com/office/powerpoint/2010/main" val="84989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695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Curriculum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147248" cy="42093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FFFF99"/>
                </a:solidFill>
              </a:rPr>
              <a:t>This will be our focus this week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sz="2600" dirty="0"/>
              <a:t>Overview</a:t>
            </a:r>
          </a:p>
          <a:p>
            <a:r>
              <a:rPr lang="en-GB" sz="2600" dirty="0"/>
              <a:t>Learning Outcomes</a:t>
            </a:r>
          </a:p>
          <a:p>
            <a:r>
              <a:rPr lang="en-GB" sz="2600" dirty="0"/>
              <a:t>Module Pack (</a:t>
            </a:r>
            <a:r>
              <a:rPr lang="en-GB" sz="2600" dirty="0" err="1"/>
              <a:t>pdf</a:t>
            </a:r>
            <a:r>
              <a:rPr lang="en-GB" sz="2600" dirty="0"/>
              <a:t>)</a:t>
            </a:r>
          </a:p>
          <a:p>
            <a:r>
              <a:rPr lang="en-GB" sz="2600" dirty="0"/>
              <a:t>Teaching Materials</a:t>
            </a:r>
          </a:p>
          <a:p>
            <a:pPr lvl="1"/>
            <a:r>
              <a:rPr lang="en-GB" sz="1900" dirty="0"/>
              <a:t>PowerPoint, PDF Files, Word Documents</a:t>
            </a:r>
          </a:p>
          <a:p>
            <a:pPr lvl="0"/>
            <a:r>
              <a:rPr lang="en-GB" sz="2600" dirty="0"/>
              <a:t>E-Learning Resources</a:t>
            </a:r>
          </a:p>
          <a:p>
            <a:pPr lvl="1"/>
            <a:r>
              <a:rPr lang="en-GB" sz="1900" dirty="0"/>
              <a:t>Articulate, Videos, </a:t>
            </a:r>
            <a:r>
              <a:rPr lang="en-GB" sz="1900" dirty="0" err="1"/>
              <a:t>etc</a:t>
            </a:r>
            <a:endParaRPr lang="en-GB" sz="1900" dirty="0"/>
          </a:p>
          <a:p>
            <a:pPr lvl="0"/>
            <a:r>
              <a:rPr lang="en-GB" sz="2600" dirty="0"/>
              <a:t>Links to additional supporting materials</a:t>
            </a:r>
          </a:p>
          <a:p>
            <a:pPr lvl="1"/>
            <a:r>
              <a:rPr lang="en-GB" sz="1900" dirty="0"/>
              <a:t>Websites, journals, </a:t>
            </a:r>
            <a:r>
              <a:rPr lang="en-GB" sz="1900" dirty="0" err="1"/>
              <a:t>etc</a:t>
            </a:r>
            <a:endParaRPr lang="en-GB" sz="1900" dirty="0"/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6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Some tips...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Keep it simple!</a:t>
            </a:r>
          </a:p>
          <a:p>
            <a:r>
              <a:rPr lang="en-GB" dirty="0" smtClean="0"/>
              <a:t>Keep content concise</a:t>
            </a:r>
          </a:p>
          <a:p>
            <a:r>
              <a:rPr lang="en-GB" dirty="0" smtClean="0"/>
              <a:t>Set clear outcomes</a:t>
            </a:r>
          </a:p>
          <a:p>
            <a:r>
              <a:rPr lang="en-GB" dirty="0" smtClean="0"/>
              <a:t>Check your content</a:t>
            </a:r>
          </a:p>
          <a:p>
            <a:pPr lvl="1"/>
            <a:r>
              <a:rPr lang="en-GB" dirty="0" smtClean="0"/>
              <a:t>Spelling &amp; Grammar</a:t>
            </a:r>
          </a:p>
          <a:p>
            <a:pPr lvl="1"/>
            <a:r>
              <a:rPr lang="en-GB" dirty="0" smtClean="0"/>
              <a:t>Formatting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/>
          </a:p>
          <a:p>
            <a:pPr lv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Getting the most from the&amp;#x0D;&amp;#x0A;CMS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It’s here now…&amp;quot;&quot;/&gt;&lt;property id=&quot;20307&quot; value=&quot;258&quot;/&gt;&lt;/object&gt;&lt;object type=&quot;3&quot; unique_id=&quot;10038&quot;&gt;&lt;property id=&quot;20148&quot; value=&quot;5&quot;/&gt;&lt;property id=&quot;20300&quot; value=&quot;Slide 5 - &amp;quot;This week&amp;quot;&quot;/&gt;&lt;property id=&quot;20307&quot; value=&quot;259&quot;/&gt;&lt;/object&gt;&lt;object type=&quot;3&quot; unique_id=&quot;10064&quot;&gt;&lt;property id=&quot;20148&quot; value=&quot;5&quot;/&gt;&lt;property id=&quot;20300&quot; value=&quot;Slide 6 - &amp;quot;Overview&amp;quot;&quot;/&gt;&lt;property id=&quot;20307&quot; value=&quot;260&quot;/&gt;&lt;/object&gt;&lt;object type=&quot;3&quot; unique_id=&quot;10173&quot;&gt;&lt;property id=&quot;20148&quot; value=&quot;5&quot;/&gt;&lt;property id=&quot;20300&quot; value=&quot;Slide 3 - &amp;quot;A big step&amp;quot;&quot;/&gt;&lt;property id=&quot;20307&quot; value=&quot;264&quot;/&gt;&lt;/object&gt;&lt;object type=&quot;3&quot; unique_id=&quot;10174&quot;&gt;&lt;property id=&quot;20148&quot; value=&quot;5&quot;/&gt;&lt;property id=&quot;20300&quot; value=&quot;Slide 4 - &amp;quot;The benefits&amp;quot;&quot;/&gt;&lt;property id=&quot;20307&quot; value=&quot;265&quot;/&gt;&lt;/object&gt;&lt;object type=&quot;3&quot; unique_id=&quot;10175&quot;&gt;&lt;property id=&quot;20148&quot; value=&quot;5&quot;/&gt;&lt;property id=&quot;20300&quot; value=&quot;Slide 8 - &amp;quot;Curriculum&amp;quot;&quot;/&gt;&lt;property id=&quot;20307&quot; value=&quot;262&quot;/&gt;&lt;/object&gt;&lt;object type=&quot;3&quot; unique_id=&quot;10176&quot;&gt;&lt;property id=&quot;20148&quot; value=&quot;5&quot;/&gt;&lt;property id=&quot;20300&quot; value=&quot;Slide 9 - &amp;quot;Some tips...&amp;quot;&quot;/&gt;&lt;property id=&quot;20307&quot; value=&quot;263&quot;/&gt;&lt;/object&gt;&lt;object type=&quot;3&quot; unique_id=&quot;10177&quot;&gt;&lt;property id=&quot;20148&quot; value=&quot;5&quot;/&gt;&lt;property id=&quot;20300&quot; value=&quot;Slide 10 - &amp;quot;Need Help?&amp;quot;&quot;/&gt;&lt;property id=&quot;20307&quot; value=&quot;266&quot;/&gt;&lt;/object&gt;&lt;object type=&quot;3&quot; unique_id=&quot;10211&quot;&gt;&lt;property id=&quot;20148&quot; value=&quot;5&quot;/&gt;&lt;property id=&quot;20300&quot; value=&quot;Slide 7 - &amp;quot;Students Needs&amp;quot;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289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Getting the most from the CMS</vt:lpstr>
      <vt:lpstr>It’s here now…</vt:lpstr>
      <vt:lpstr>A big step</vt:lpstr>
      <vt:lpstr>The benefits</vt:lpstr>
      <vt:lpstr>This week</vt:lpstr>
      <vt:lpstr>Overview</vt:lpstr>
      <vt:lpstr>Students Needs</vt:lpstr>
      <vt:lpstr>Curriculum</vt:lpstr>
      <vt:lpstr>Some tips...</vt:lpstr>
      <vt:lpstr>Need Help?</vt:lpstr>
      <vt:lpstr>PowerPoint Presentation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the most from the CMS</dc:title>
  <dc:creator>Ross Ward</dc:creator>
  <cp:lastModifiedBy>elearnadmin</cp:lastModifiedBy>
  <cp:revision>19</cp:revision>
  <dcterms:created xsi:type="dcterms:W3CDTF">2012-03-28T09:19:52Z</dcterms:created>
  <dcterms:modified xsi:type="dcterms:W3CDTF">2012-04-18T09:44:28Z</dcterms:modified>
</cp:coreProperties>
</file>