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Default Extension="png" ContentType="image/png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433DB3-9F0A-4AEE-B40B-620748C00CA9}" type="datetimeFigureOut">
              <a:rPr lang="en-US" smtClean="0"/>
              <a:pPr/>
              <a:t>4/14/2011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576AF3-2ACC-4A3F-9A25-5E013719857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76AF3-2ACC-4A3F-9A25-5E0137198573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76AF3-2ACC-4A3F-9A25-5E0137198573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76AF3-2ACC-4A3F-9A25-5E0137198573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76AF3-2ACC-4A3F-9A25-5E0137198573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76AF3-2ACC-4A3F-9A25-5E0137198573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700DC-C203-413C-85C3-704E0431B325}" type="datetimeFigureOut">
              <a:rPr lang="en-US" smtClean="0"/>
              <a:pPr/>
              <a:t>4/14/2011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E12E-C15C-4F64-9720-434C0D801E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700DC-C203-413C-85C3-704E0431B325}" type="datetimeFigureOut">
              <a:rPr lang="en-US" smtClean="0"/>
              <a:pPr/>
              <a:t>4/14/2011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E12E-C15C-4F64-9720-434C0D801E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700DC-C203-413C-85C3-704E0431B325}" type="datetimeFigureOut">
              <a:rPr lang="en-US" smtClean="0"/>
              <a:pPr/>
              <a:t>4/14/2011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E12E-C15C-4F64-9720-434C0D801E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700DC-C203-413C-85C3-704E0431B325}" type="datetimeFigureOut">
              <a:rPr lang="en-US" smtClean="0"/>
              <a:pPr/>
              <a:t>4/14/2011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E12E-C15C-4F64-9720-434C0D801E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700DC-C203-413C-85C3-704E0431B325}" type="datetimeFigureOut">
              <a:rPr lang="en-US" smtClean="0"/>
              <a:pPr/>
              <a:t>4/14/2011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E12E-C15C-4F64-9720-434C0D801E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700DC-C203-413C-85C3-704E0431B325}" type="datetimeFigureOut">
              <a:rPr lang="en-US" smtClean="0"/>
              <a:pPr/>
              <a:t>4/14/2011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E12E-C15C-4F64-9720-434C0D801E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700DC-C203-413C-85C3-704E0431B325}" type="datetimeFigureOut">
              <a:rPr lang="en-US" smtClean="0"/>
              <a:pPr/>
              <a:t>4/14/2011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E12E-C15C-4F64-9720-434C0D801E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700DC-C203-413C-85C3-704E0431B325}" type="datetimeFigureOut">
              <a:rPr lang="en-US" smtClean="0"/>
              <a:pPr/>
              <a:t>4/14/2011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E12E-C15C-4F64-9720-434C0D801E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700DC-C203-413C-85C3-704E0431B325}" type="datetimeFigureOut">
              <a:rPr lang="en-US" smtClean="0"/>
              <a:pPr/>
              <a:t>4/14/2011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E12E-C15C-4F64-9720-434C0D801E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700DC-C203-413C-85C3-704E0431B325}" type="datetimeFigureOut">
              <a:rPr lang="en-US" smtClean="0"/>
              <a:pPr/>
              <a:t>4/14/2011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E12E-C15C-4F64-9720-434C0D801E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700DC-C203-413C-85C3-704E0431B325}" type="datetimeFigureOut">
              <a:rPr lang="en-US" smtClean="0"/>
              <a:pPr/>
              <a:t>4/14/2011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E12E-C15C-4F64-9720-434C0D801E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700DC-C203-413C-85C3-704E0431B325}" type="datetimeFigureOut">
              <a:rPr lang="en-US" smtClean="0"/>
              <a:pPr/>
              <a:t>4/14/2011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8E12E-C15C-4F64-9720-434C0D801E5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6.xml"/><Relationship Id="rId7" Type="http://schemas.openxmlformats.org/officeDocument/2006/relationships/image" Target="../media/image1.jpeg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notesSlide" Target="../notesSlides/notesSlide3.xml"/><Relationship Id="rId11" Type="http://schemas.openxmlformats.org/officeDocument/2006/relationships/image" Target="../media/image5.emf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4.png"/><Relationship Id="rId4" Type="http://schemas.openxmlformats.org/officeDocument/2006/relationships/tags" Target="../tags/tag7.xml"/><Relationship Id="rId9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Diabetes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Adamson</a:t>
            </a:r>
            <a:endParaRPr lang="en-GB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is diabetes</a:t>
            </a:r>
            <a:endParaRPr lang="en-GB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7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Gram staining bacteria</a:t>
            </a:r>
            <a:endParaRPr lang="en-GB"/>
          </a:p>
        </p:txBody>
      </p:sp>
      <p:pic>
        <p:nvPicPr>
          <p:cNvPr id="3" name="Picture 2" descr="engbg.png"/>
          <p:cNvPicPr>
            <a:picLocks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5588000"/>
            <a:ext cx="9144000" cy="1270000"/>
          </a:xfrm>
          <a:prstGeom prst="rect">
            <a:avLst/>
          </a:prstGeom>
        </p:spPr>
      </p:pic>
      <p:pic>
        <p:nvPicPr>
          <p:cNvPr id="6" name="Picture 5" descr="enga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9" cstate="print"/>
          <a:stretch>
            <a:fillRect/>
          </a:stretch>
        </p:blipFill>
        <p:spPr>
          <a:xfrm>
            <a:off x="4959349" y="5986462"/>
            <a:ext cx="1473200" cy="431800"/>
          </a:xfrm>
          <a:prstGeom prst="rect">
            <a:avLst/>
          </a:prstGeom>
        </p:spPr>
      </p:pic>
      <p:pic>
        <p:nvPicPr>
          <p:cNvPr id="7" name="Picture 6" descr="engb.png"/>
          <p:cNvPicPr>
            <a:picLocks/>
          </p:cNvPicPr>
          <p:nvPr>
            <p:custDataLst>
              <p:tags r:id="rId3"/>
            </p:custDataLst>
          </p:nvPr>
        </p:nvPicPr>
        <p:blipFill>
          <a:blip r:embed="rId10" cstate="print"/>
          <a:stretch>
            <a:fillRect/>
          </a:stretch>
        </p:blipFill>
        <p:spPr>
          <a:xfrm>
            <a:off x="7135812" y="5986462"/>
            <a:ext cx="1731962" cy="431800"/>
          </a:xfrm>
          <a:prstGeom prst="rect">
            <a:avLst/>
          </a:prstGeom>
        </p:spPr>
      </p:pic>
      <p:pic>
        <p:nvPicPr>
          <p:cNvPr id="9" name="Picture 8" descr="~t160046.emf"/>
          <p:cNvPicPr>
            <a:picLocks/>
          </p:cNvPicPr>
          <p:nvPr>
            <p:custDataLst>
              <p:tags r:id="rId4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190500" y="5791200"/>
            <a:ext cx="5092700" cy="807541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Clinical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Thirsty</a:t>
            </a:r>
          </a:p>
          <a:p>
            <a:r>
              <a:rPr lang="en-GB" dirty="0" smtClean="0"/>
              <a:t>Fatigue</a:t>
            </a:r>
          </a:p>
          <a:p>
            <a:endParaRPr lang="en-GB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Laboratory investigations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Blood test</a:t>
            </a:r>
            <a:endParaRPr lang="en-GB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PUBLISH_TITLE" val="Diabetes"/>
  <p:tag name="ARTICULATE_PUBLISH_PATH" val="F:\"/>
  <p:tag name="ARTICULATE_LOGO" val="(None selected)"/>
  <p:tag name="ARTICULATE_PRESENTER" val="(None selected)"/>
  <p:tag name="ARTICULATE_PRESENTER_GUID" val="9869030842"/>
  <p:tag name="ARTICULATE_LMS" val="0"/>
  <p:tag name="ARTICULATE_TEMPLATE" val="Corporate Communications"/>
  <p:tag name="ARTICULATE_TEMPLATE_GUID" val="1a000000-6000-0000-b000-000000000001"/>
  <p:tag name="LMS_PUBLISH" val="No"/>
  <p:tag name="PRESENTER_PREVIEW_MODE" val="0"/>
  <p:tag name="PRESENTER_PREVIEW_START" val="1"/>
  <p:tag name="LAUNCHINNEWWINDOW" val="0"/>
  <p:tag name="LASTPUBLISHED" val="F:\Diabetes\player.html"/>
  <p:tag name="SECTOMILLISECCONVERTED" val="1"/>
  <p:tag name="ARTICULATE_PROJECT_OPEN" val="1"/>
  <p:tag name="ARTICULATE_PRESENTER_VERSION" val="6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Diabetes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Introduction&amp;quot;&quot;/&gt;&lt;property id=&quot;20307&quot; value=&quot;257&quot;/&gt;&lt;/object&gt;&lt;object type=&quot;3&quot; unique_id=&quot;10006&quot;&gt;&lt;property id=&quot;20148&quot; value=&quot;5&quot;/&gt;&lt;property id=&quot;20300&quot; value=&quot;Slide 4 - &amp;quot;Clinical features&amp;quot;&quot;/&gt;&lt;property id=&quot;20307&quot; value=&quot;258&quot;/&gt;&lt;/object&gt;&lt;object type=&quot;3&quot; unique_id=&quot;10007&quot;&gt;&lt;property id=&quot;20148&quot; value=&quot;5&quot;/&gt;&lt;property id=&quot;20300&quot; value=&quot;Slide 5 - &amp;quot;Laboratory investigations&amp;quot;&quot;/&gt;&lt;property id=&quot;20307&quot; value=&quot;259&quot;/&gt;&lt;/object&gt;&lt;object type=&quot;3&quot; unique_id=&quot;10092&quot;&gt;&lt;property id=&quot;20148&quot; value=&quot;5&quot;/&gt;&lt;property id=&quot;20300&quot; value=&quot;Slide 3 - &amp;quot;Gram staining bacteria&amp;quot;&quot;/&gt;&lt;property id=&quot;20307&quot; value=&quot;260&quot;/&gt;&lt;/object&gt;&lt;/object&gt;&lt;/object&gt;&lt;/database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ac7774e6-01e9-4b49-832c-39d6b309ff00"/>
  <p:tag name="ARTICULATE_SLIDE_NAV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bb032804-3eee-46bf-bd0f-87f67183a51e"/>
  <p:tag name="ARTICULATE_SLIDE_NAV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VERRIDE" val="ENGAGE_INTERACTION_SLIDE"/>
  <p:tag name="ENGAGE_INTERACTION_FILENAME" val="F:\Gram staining bacteria.intr"/>
  <p:tag name="ENGAGE_INTERACTION_SLIDE_ID" val="260"/>
  <p:tag name="ARTICULATE_SLIDE_PAUSE" val="1"/>
  <p:tag name="ENGAGE_INTERACTION_TITLE" val="Gram staining bacteria"/>
  <p:tag name="ENGAGE_LAST_MODIFY_DATE" val="40247.6419907407"/>
  <p:tag name="ELAPSEDTIME" val="45"/>
  <p:tag name="ENGAGE_INTERACTION_TRAP" val="0"/>
  <p:tag name="ENGAGE_INTERACTION_FINISH_MESSAGE" val="Next Slide"/>
  <p:tag name="ENGAGE_INTERACTION_FINISH" val="1"/>
  <p:tag name="ARTICULATE_SLIDE_NAV" val="3"/>
  <p:tag name="ARTICULATE_SLIDE_GUID" val="51ee5535-d0c2-4381-a65f-912f793bc16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ENGAGE_A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ENGAGE_B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_PROPERTY" val="1"/>
  <p:tag name="ART_ENGAGE_A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367e4ac3-f56c-46c5-804a-dd3f78492f0a"/>
  <p:tag name="ARTICULATE_SLIDE_NAV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1e8f3bfe-c57b-4b18-9ea7-2abf4450dea1"/>
  <p:tag name="ARTICULATE_SLIDE_NAV" val="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22</Words>
  <Application>Microsoft Office PowerPoint</Application>
  <PresentationFormat>On-screen Show (4:3)</PresentationFormat>
  <Paragraphs>15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Diabetes</vt:lpstr>
      <vt:lpstr>Introduction</vt:lpstr>
      <vt:lpstr>Gram staining bacteria</vt:lpstr>
      <vt:lpstr>Clinical features</vt:lpstr>
      <vt:lpstr>Laboratory investigations</vt:lpstr>
    </vt:vector>
  </TitlesOfParts>
  <Company>The University of Edinburgh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Diabetes</dc:title>
  <dc:creator>ALO</dc:creator>
  <cp:lastModifiedBy>Supported Desktop</cp:lastModifiedBy>
  <cp:revision>16</cp:revision>
  <dcterms:created xsi:type="dcterms:W3CDTF">2010-03-10T15:25:36Z</dcterms:created>
  <dcterms:modified xsi:type="dcterms:W3CDTF">2011-04-14T13:20:53Z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Path">
    <vt:lpwstr>Diabetes</vt:lpwstr>
  </property>
  <property fmtid="{D5CDD505-2E9C-101B-9397-08002B2CF9AE}" pid="4" name="ArticulateGUID">
    <vt:lpwstr>6AC1251D-EBB2-4788-A80C-4919C6D419C8</vt:lpwstr>
  </property>
  <property fmtid="{D5CDD505-2E9C-101B-9397-08002B2CF9AE}" pid="5" name="ArticulateProjectFull">
    <vt:lpwstr>D:\Documents and Settings\eLearning\Desktop\Articulate Demo\Presenter\Diabetes.ppta</vt:lpwstr>
  </property>
</Properties>
</file>