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2" r:id="rId6"/>
    <p:sldId id="260"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6FAFD72-10A3-4A51-9E33-1115DA24DAC0}" type="datetimeFigureOut">
              <a:rPr lang="en-GB" smtClean="0"/>
              <a:t>18/04/2012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422722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FAFD72-10A3-4A51-9E33-1115DA24DAC0}" type="datetimeFigureOut">
              <a:rPr lang="en-GB" smtClean="0"/>
              <a:t>18/04/2012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382847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FAFD72-10A3-4A51-9E33-1115DA24DAC0}" type="datetimeFigureOut">
              <a:rPr lang="en-GB" smtClean="0"/>
              <a:t>18/04/2012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388968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6FAFD72-10A3-4A51-9E33-1115DA24DAC0}" type="datetimeFigureOut">
              <a:rPr lang="en-GB" smtClean="0"/>
              <a:t>18/04/2012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211120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FAFD72-10A3-4A51-9E33-1115DA24DAC0}" type="datetimeFigureOut">
              <a:rPr lang="en-GB" smtClean="0"/>
              <a:t>18/04/2012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914590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6FAFD72-10A3-4A51-9E33-1115DA24DAC0}" type="datetimeFigureOut">
              <a:rPr lang="en-GB" smtClean="0"/>
              <a:t>18/04/2012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2055249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6FAFD72-10A3-4A51-9E33-1115DA24DAC0}" type="datetimeFigureOut">
              <a:rPr lang="en-GB" smtClean="0"/>
              <a:t>18/04/2012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3395854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6FAFD72-10A3-4A51-9E33-1115DA24DAC0}" type="datetimeFigureOut">
              <a:rPr lang="en-GB" smtClean="0"/>
              <a:t>18/04/2012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4194148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AFD72-10A3-4A51-9E33-1115DA24DAC0}" type="datetimeFigureOut">
              <a:rPr lang="en-GB" smtClean="0"/>
              <a:t>18/04/2012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621389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AFD72-10A3-4A51-9E33-1115DA24DAC0}" type="datetimeFigureOut">
              <a:rPr lang="en-GB" smtClean="0"/>
              <a:t>18/04/2012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3846321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FAFD72-10A3-4A51-9E33-1115DA24DAC0}" type="datetimeFigureOut">
              <a:rPr lang="en-GB" smtClean="0"/>
              <a:t>18/04/2012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07D40E-E512-4353-84C3-49C0C28B21AD}" type="slidenum">
              <a:rPr lang="en-GB" smtClean="0"/>
              <a:t>‹#›</a:t>
            </a:fld>
            <a:endParaRPr lang="en-GB"/>
          </a:p>
        </p:txBody>
      </p:sp>
    </p:spTree>
    <p:extLst>
      <p:ext uri="{BB962C8B-B14F-4D97-AF65-F5344CB8AC3E}">
        <p14:creationId xmlns:p14="http://schemas.microsoft.com/office/powerpoint/2010/main" val="802624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AFD72-10A3-4A51-9E33-1115DA24DAC0}" type="datetimeFigureOut">
              <a:rPr lang="en-GB" smtClean="0"/>
              <a:t>18/04/2012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7D40E-E512-4353-84C3-49C0C28B21AD}" type="slidenum">
              <a:rPr lang="en-GB" smtClean="0"/>
              <a:t>‹#›</a:t>
            </a:fld>
            <a:endParaRPr lang="en-GB"/>
          </a:p>
        </p:txBody>
      </p:sp>
    </p:spTree>
    <p:extLst>
      <p:ext uri="{BB962C8B-B14F-4D97-AF65-F5344CB8AC3E}">
        <p14:creationId xmlns:p14="http://schemas.microsoft.com/office/powerpoint/2010/main" val="2219593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531440"/>
            <a:ext cx="7846640" cy="6652170"/>
          </a:xfrm>
        </p:spPr>
        <p:txBody>
          <a:bodyPr/>
          <a:lstStyle/>
          <a:p>
            <a:r>
              <a:rPr lang="en-GB" dirty="0" smtClean="0"/>
              <a:t>Mission statement</a:t>
            </a:r>
            <a:endParaRPr lang="en-GB" dirty="0"/>
          </a:p>
        </p:txBody>
      </p:sp>
      <p:sp>
        <p:nvSpPr>
          <p:cNvPr id="3" name="Subtitle 2"/>
          <p:cNvSpPr>
            <a:spLocks noGrp="1"/>
          </p:cNvSpPr>
          <p:nvPr>
            <p:ph type="subTitle" idx="1"/>
          </p:nvPr>
        </p:nvSpPr>
        <p:spPr>
          <a:xfrm>
            <a:off x="1371600" y="3523456"/>
            <a:ext cx="6440760" cy="2353816"/>
          </a:xfrm>
        </p:spPr>
        <p:txBody>
          <a:bodyPr>
            <a:normAutofit fontScale="25000" lnSpcReduction="20000"/>
          </a:bodyPr>
          <a:lstStyle/>
          <a:p>
            <a:r>
              <a:rPr lang="en-US" sz="8000" i="1" dirty="0" smtClean="0"/>
              <a:t>‘</a:t>
            </a:r>
            <a:r>
              <a:rPr lang="en-US" sz="8000" i="1" dirty="0"/>
              <a:t>To provide quality, comprehensive and cost effective nursing, midwifery and other health related educational programs in response to societal needs utilizing the Primary Health Care and outcome based approaches; through teaching, research, consultancy and service provision to promote the health of the people of Malawi, Africa and beyond’.</a:t>
            </a:r>
            <a:endParaRPr lang="en-GB" sz="8000" dirty="0"/>
          </a:p>
          <a:p>
            <a:r>
              <a:rPr lang="en-US" sz="8000" dirty="0"/>
              <a:t> </a:t>
            </a:r>
            <a:endParaRPr lang="en-GB" sz="8000" dirty="0"/>
          </a:p>
          <a:p>
            <a:r>
              <a:rPr lang="en-US" sz="8000" b="1" dirty="0"/>
              <a:t> </a:t>
            </a:r>
            <a:endParaRPr lang="en-GB" sz="8000" dirty="0"/>
          </a:p>
        </p:txBody>
      </p:sp>
    </p:spTree>
    <p:extLst>
      <p:ext uri="{BB962C8B-B14F-4D97-AF65-F5344CB8AC3E}">
        <p14:creationId xmlns:p14="http://schemas.microsoft.com/office/powerpoint/2010/main" val="2400044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Educational Philosophy</a:t>
            </a:r>
            <a:endParaRPr lang="en-GB" dirty="0"/>
          </a:p>
        </p:txBody>
      </p:sp>
      <p:sp>
        <p:nvSpPr>
          <p:cNvPr id="3" name="Content Placeholder 2"/>
          <p:cNvSpPr>
            <a:spLocks noGrp="1"/>
          </p:cNvSpPr>
          <p:nvPr>
            <p:ph idx="1"/>
          </p:nvPr>
        </p:nvSpPr>
        <p:spPr/>
        <p:txBody>
          <a:bodyPr/>
          <a:lstStyle/>
          <a:p>
            <a:r>
              <a:rPr lang="en-US" dirty="0" err="1"/>
              <a:t>Kamuzu</a:t>
            </a:r>
            <a:r>
              <a:rPr lang="en-US" dirty="0"/>
              <a:t> College of Nursing operates within the mission and goals of the University of Malawi whose priorities are teaching, research, consultancy and outreach in response to the needs of Malawi, Africa and beyond. </a:t>
            </a:r>
            <a:endParaRPr lang="en-GB" dirty="0"/>
          </a:p>
          <a:p>
            <a:endParaRPr lang="en-GB" dirty="0"/>
          </a:p>
        </p:txBody>
      </p:sp>
    </p:spTree>
    <p:extLst>
      <p:ext uri="{BB962C8B-B14F-4D97-AF65-F5344CB8AC3E}">
        <p14:creationId xmlns:p14="http://schemas.microsoft.com/office/powerpoint/2010/main" val="316944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Programme Aim</a:t>
            </a:r>
            <a:endParaRPr lang="en-GB" dirty="0"/>
          </a:p>
        </p:txBody>
      </p:sp>
      <p:sp>
        <p:nvSpPr>
          <p:cNvPr id="3" name="Content Placeholder 2"/>
          <p:cNvSpPr>
            <a:spLocks noGrp="1"/>
          </p:cNvSpPr>
          <p:nvPr>
            <p:ph idx="1"/>
          </p:nvPr>
        </p:nvSpPr>
        <p:spPr/>
        <p:txBody>
          <a:bodyPr>
            <a:normAutofit/>
          </a:bodyPr>
          <a:lstStyle/>
          <a:p>
            <a:r>
              <a:rPr lang="en-US" dirty="0"/>
              <a:t>The overall aim of the </a:t>
            </a:r>
            <a:r>
              <a:rPr lang="en-US" dirty="0" err="1"/>
              <a:t>programme</a:t>
            </a:r>
            <a:r>
              <a:rPr lang="en-US" dirty="0"/>
              <a:t> is to provide equitable and accessible healthcare services to individuals and </a:t>
            </a:r>
            <a:r>
              <a:rPr lang="en-US" dirty="0" smtClean="0"/>
              <a:t>communities</a:t>
            </a:r>
            <a:r>
              <a:rPr lang="en-US" dirty="0"/>
              <a:t>. </a:t>
            </a:r>
            <a:endParaRPr lang="en-US" dirty="0" smtClean="0"/>
          </a:p>
          <a:p>
            <a:endParaRPr lang="en-US" dirty="0" smtClean="0"/>
          </a:p>
          <a:p>
            <a:r>
              <a:rPr lang="en-US" dirty="0" smtClean="0"/>
              <a:t>The </a:t>
            </a:r>
            <a:r>
              <a:rPr lang="en-US" dirty="0"/>
              <a:t>college believes that the </a:t>
            </a:r>
            <a:r>
              <a:rPr lang="en-US" dirty="0" err="1"/>
              <a:t>programme</a:t>
            </a:r>
            <a:r>
              <a:rPr lang="en-US" dirty="0"/>
              <a:t> should be vocational and contain sound knowledge, skills and appropriate attitudes to </a:t>
            </a:r>
            <a:r>
              <a:rPr lang="en-US" dirty="0" smtClean="0"/>
              <a:t>support </a:t>
            </a:r>
            <a:r>
              <a:rPr lang="en-US" dirty="0"/>
              <a:t>contemporary health care delivery. </a:t>
            </a:r>
            <a:endParaRPr lang="en-US" dirty="0" smtClean="0"/>
          </a:p>
          <a:p>
            <a:endParaRPr lang="en-GB" dirty="0"/>
          </a:p>
        </p:txBody>
      </p:sp>
    </p:spTree>
    <p:extLst>
      <p:ext uri="{BB962C8B-B14F-4D97-AF65-F5344CB8AC3E}">
        <p14:creationId xmlns:p14="http://schemas.microsoft.com/office/powerpoint/2010/main" val="728848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Curriculum outcomes</a:t>
            </a:r>
            <a:endParaRPr lang="en-GB" dirty="0"/>
          </a:p>
        </p:txBody>
      </p:sp>
      <p:sp>
        <p:nvSpPr>
          <p:cNvPr id="3" name="Content Placeholder 2"/>
          <p:cNvSpPr>
            <a:spLocks noGrp="1"/>
          </p:cNvSpPr>
          <p:nvPr>
            <p:ph idx="1"/>
          </p:nvPr>
        </p:nvSpPr>
        <p:spPr/>
        <p:txBody>
          <a:bodyPr>
            <a:normAutofit fontScale="92500"/>
          </a:bodyPr>
          <a:lstStyle/>
          <a:p>
            <a:pPr marL="0" indent="0">
              <a:buNone/>
            </a:pPr>
            <a:endParaRPr lang="en-US" dirty="0" smtClean="0"/>
          </a:p>
          <a:p>
            <a:r>
              <a:rPr lang="en-US" dirty="0" smtClean="0"/>
              <a:t>supports </a:t>
            </a:r>
            <a:r>
              <a:rPr lang="en-US" dirty="0"/>
              <a:t>the development of clinical expertise and </a:t>
            </a:r>
            <a:r>
              <a:rPr lang="en-US" dirty="0" smtClean="0"/>
              <a:t>leads </a:t>
            </a:r>
            <a:r>
              <a:rPr lang="en-US" dirty="0"/>
              <a:t>to improved predictability of patient/population needs </a:t>
            </a:r>
            <a:endParaRPr lang="en-US" dirty="0" smtClean="0"/>
          </a:p>
          <a:p>
            <a:r>
              <a:rPr lang="en-US" dirty="0" smtClean="0"/>
              <a:t>strong </a:t>
            </a:r>
            <a:r>
              <a:rPr lang="en-US" dirty="0"/>
              <a:t>focus on quality enhancement of nursing and midwifery care.  </a:t>
            </a:r>
            <a:endParaRPr lang="en-US" dirty="0" smtClean="0"/>
          </a:p>
          <a:p>
            <a:r>
              <a:rPr lang="en-US" dirty="0" smtClean="0"/>
              <a:t>congruent </a:t>
            </a:r>
            <a:r>
              <a:rPr lang="en-US" dirty="0"/>
              <a:t>with the Malawi Ministry of Health, </a:t>
            </a:r>
            <a:r>
              <a:rPr lang="en-US" dirty="0" err="1"/>
              <a:t>Programme</a:t>
            </a:r>
            <a:r>
              <a:rPr lang="en-US" dirty="0"/>
              <a:t> of Work, which is the strategic plan for health improvement and welfare provision.</a:t>
            </a:r>
            <a:endParaRPr lang="en-GB" dirty="0"/>
          </a:p>
          <a:p>
            <a:endParaRPr lang="en-GB" dirty="0"/>
          </a:p>
        </p:txBody>
      </p:sp>
    </p:spTree>
    <p:extLst>
      <p:ext uri="{BB962C8B-B14F-4D97-AF65-F5344CB8AC3E}">
        <p14:creationId xmlns:p14="http://schemas.microsoft.com/office/powerpoint/2010/main" val="394795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Curricular models and content</a:t>
            </a:r>
            <a:endParaRPr lang="en-GB" dirty="0"/>
          </a:p>
        </p:txBody>
      </p:sp>
      <p:sp>
        <p:nvSpPr>
          <p:cNvPr id="3" name="Content Placeholder 2"/>
          <p:cNvSpPr>
            <a:spLocks noGrp="1"/>
          </p:cNvSpPr>
          <p:nvPr>
            <p:ph idx="1"/>
          </p:nvPr>
        </p:nvSpPr>
        <p:spPr/>
        <p:txBody>
          <a:bodyPr>
            <a:normAutofit lnSpcReduction="10000"/>
          </a:bodyPr>
          <a:lstStyle/>
          <a:p>
            <a:r>
              <a:rPr lang="en-US" dirty="0" smtClean="0"/>
              <a:t>student </a:t>
            </a:r>
            <a:r>
              <a:rPr lang="en-US" dirty="0" err="1"/>
              <a:t>centred</a:t>
            </a:r>
            <a:r>
              <a:rPr lang="en-US" dirty="0"/>
              <a:t> approaches in order to promote as comprehensive a preparation as possible.  </a:t>
            </a:r>
            <a:endParaRPr lang="en-US" dirty="0" smtClean="0"/>
          </a:p>
          <a:p>
            <a:r>
              <a:rPr lang="en-US" dirty="0" smtClean="0"/>
              <a:t>At </a:t>
            </a:r>
            <a:r>
              <a:rPr lang="en-US" dirty="0"/>
              <a:t>times the pure subject of nursing and midwifery will feature and at others scientific/humanistic theories will prevail. </a:t>
            </a:r>
            <a:endParaRPr lang="en-US" dirty="0" smtClean="0"/>
          </a:p>
          <a:p>
            <a:r>
              <a:rPr lang="en-US" dirty="0" smtClean="0"/>
              <a:t>Future </a:t>
            </a:r>
            <a:r>
              <a:rPr lang="en-US" dirty="0"/>
              <a:t>development plans are focused on information technology and an infrastructure of healthcare software and technology. </a:t>
            </a:r>
            <a:endParaRPr lang="en-GB" dirty="0"/>
          </a:p>
        </p:txBody>
      </p:sp>
    </p:spTree>
    <p:extLst>
      <p:ext uri="{BB962C8B-B14F-4D97-AF65-F5344CB8AC3E}">
        <p14:creationId xmlns:p14="http://schemas.microsoft.com/office/powerpoint/2010/main" val="2761264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
            </a:r>
            <a:r>
              <a:rPr lang="en-US" dirty="0" smtClean="0"/>
              <a:t>earning and teaching strategies </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To support </a:t>
            </a:r>
            <a:r>
              <a:rPr lang="en-US" dirty="0"/>
              <a:t>the teacher as a facilitator and learning as a process of discovery and of construction of knowledge.  </a:t>
            </a:r>
            <a:endParaRPr lang="en-US" dirty="0" smtClean="0"/>
          </a:p>
          <a:p>
            <a:r>
              <a:rPr lang="en-US" dirty="0" smtClean="0"/>
              <a:t>Reflective </a:t>
            </a:r>
            <a:r>
              <a:rPr lang="en-US" dirty="0"/>
              <a:t>practice is developed, through the integration of theory and practice and the growing maturity in skill acquisition and professional </a:t>
            </a:r>
            <a:r>
              <a:rPr lang="en-US" dirty="0" err="1" smtClean="0"/>
              <a:t>behaviour</a:t>
            </a:r>
            <a:r>
              <a:rPr lang="en-US" dirty="0" smtClean="0"/>
              <a:t>  </a:t>
            </a:r>
          </a:p>
          <a:p>
            <a:r>
              <a:rPr lang="en-US" dirty="0" smtClean="0"/>
              <a:t>An </a:t>
            </a:r>
            <a:r>
              <a:rPr lang="en-US" dirty="0"/>
              <a:t>important emphasis is also placed on the development of transferable skills as a necessary requirement of life long learning. </a:t>
            </a:r>
            <a:endParaRPr lang="en-GB" dirty="0"/>
          </a:p>
        </p:txBody>
      </p:sp>
    </p:spTree>
    <p:extLst>
      <p:ext uri="{BB962C8B-B14F-4D97-AF65-F5344CB8AC3E}">
        <p14:creationId xmlns:p14="http://schemas.microsoft.com/office/powerpoint/2010/main" val="374837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lstStyle/>
          <a:p>
            <a:r>
              <a:rPr lang="en-US" dirty="0" smtClean="0"/>
              <a:t>the college embraces multiple models and beliefs as the most effective way to educate students in the face of the challenge of a dynamic population and the diversity of healthcare settings. </a:t>
            </a:r>
            <a:endParaRPr lang="en-GB" dirty="0" smtClean="0"/>
          </a:p>
          <a:p>
            <a:endParaRPr lang="en-GB" dirty="0"/>
          </a:p>
        </p:txBody>
      </p:sp>
    </p:spTree>
    <p:extLst>
      <p:ext uri="{BB962C8B-B14F-4D97-AF65-F5344CB8AC3E}">
        <p14:creationId xmlns:p14="http://schemas.microsoft.com/office/powerpoint/2010/main" val="1719551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349</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Mission statement</vt:lpstr>
      <vt:lpstr>Educational Philosophy</vt:lpstr>
      <vt:lpstr>Programme Aim</vt:lpstr>
      <vt:lpstr>Key Curriculum outcomes</vt:lpstr>
      <vt:lpstr>Curricular models and content</vt:lpstr>
      <vt:lpstr>Learning and teaching strategies </vt:lpstr>
      <vt:lpstr>Overview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statement</dc:title>
  <dc:creator>Pam</dc:creator>
  <cp:lastModifiedBy>Pam</cp:lastModifiedBy>
  <cp:revision>3</cp:revision>
  <dcterms:created xsi:type="dcterms:W3CDTF">2012-04-18T04:18:10Z</dcterms:created>
  <dcterms:modified xsi:type="dcterms:W3CDTF">2012-04-18T04:51:18Z</dcterms:modified>
</cp:coreProperties>
</file>