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7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365AD-5B63-4334-AB38-EFE669B84DA2}" type="datetimeFigureOut">
              <a:rPr lang="en-GB" smtClean="0"/>
              <a:t>11/05/2011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1029-7C48-4118-9891-457099D40BB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365AD-5B63-4334-AB38-EFE669B84DA2}" type="datetimeFigureOut">
              <a:rPr lang="en-GB" smtClean="0"/>
              <a:t>11/05/2011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1029-7C48-4118-9891-457099D40BB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365AD-5B63-4334-AB38-EFE669B84DA2}" type="datetimeFigureOut">
              <a:rPr lang="en-GB" smtClean="0"/>
              <a:t>11/05/2011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1029-7C48-4118-9891-457099D40BB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365AD-5B63-4334-AB38-EFE669B84DA2}" type="datetimeFigureOut">
              <a:rPr lang="en-GB" smtClean="0"/>
              <a:t>11/05/2011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1029-7C48-4118-9891-457099D40BB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365AD-5B63-4334-AB38-EFE669B84DA2}" type="datetimeFigureOut">
              <a:rPr lang="en-GB" smtClean="0"/>
              <a:t>11/05/2011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1029-7C48-4118-9891-457099D40BB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365AD-5B63-4334-AB38-EFE669B84DA2}" type="datetimeFigureOut">
              <a:rPr lang="en-GB" smtClean="0"/>
              <a:t>11/05/2011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1029-7C48-4118-9891-457099D40BB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365AD-5B63-4334-AB38-EFE669B84DA2}" type="datetimeFigureOut">
              <a:rPr lang="en-GB" smtClean="0"/>
              <a:t>11/05/2011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1029-7C48-4118-9891-457099D40BB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365AD-5B63-4334-AB38-EFE669B84DA2}" type="datetimeFigureOut">
              <a:rPr lang="en-GB" smtClean="0"/>
              <a:t>11/05/2011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1029-7C48-4118-9891-457099D40BB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365AD-5B63-4334-AB38-EFE669B84DA2}" type="datetimeFigureOut">
              <a:rPr lang="en-GB" smtClean="0"/>
              <a:t>11/05/2011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1029-7C48-4118-9891-457099D40BB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365AD-5B63-4334-AB38-EFE669B84DA2}" type="datetimeFigureOut">
              <a:rPr lang="en-GB" smtClean="0"/>
              <a:t>11/05/2011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1029-7C48-4118-9891-457099D40BB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365AD-5B63-4334-AB38-EFE669B84DA2}" type="datetimeFigureOut">
              <a:rPr lang="en-GB" smtClean="0"/>
              <a:t>11/05/2011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1029-7C48-4118-9891-457099D40BB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365AD-5B63-4334-AB38-EFE669B84DA2}" type="datetimeFigureOut">
              <a:rPr lang="en-GB" smtClean="0"/>
              <a:t>11/05/2011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41029-7C48-4118-9891-457099D40BB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/>
          <a:lstStyle/>
          <a:p>
            <a:r>
              <a:rPr lang="en-GB" dirty="0" smtClean="0"/>
              <a:t>Copyright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2636912"/>
            <a:ext cx="6400800" cy="1752600"/>
          </a:xfrm>
        </p:spPr>
        <p:txBody>
          <a:bodyPr>
            <a:noAutofit/>
          </a:bodyPr>
          <a:lstStyle/>
          <a:p>
            <a:r>
              <a:rPr lang="en-GB" sz="20000" dirty="0" smtClean="0">
                <a:solidFill>
                  <a:srgbClr val="FF0000"/>
                </a:solidFill>
                <a:latin typeface="Courier New"/>
                <a:cs typeface="Courier New"/>
              </a:rPr>
              <a:t>©</a:t>
            </a:r>
            <a:endParaRPr lang="en-GB" sz="20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 you own it?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Take a picture yourself</a:t>
            </a:r>
          </a:p>
          <a:p>
            <a:r>
              <a:rPr lang="en-GB" dirty="0" smtClean="0"/>
              <a:t>Draw a picture using PowerPoint, Paint, etc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 Images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Google is quick and easy, but not automatically copyright free</a:t>
            </a:r>
          </a:p>
          <a:p>
            <a:pPr lvl="1"/>
            <a:r>
              <a:rPr lang="en-GB" dirty="0" smtClean="0"/>
              <a:t>Advanced Settings for Copyright Free</a:t>
            </a:r>
          </a:p>
          <a:p>
            <a:r>
              <a:rPr lang="en-GB" dirty="0" smtClean="0"/>
              <a:t>Other Websites</a:t>
            </a:r>
          </a:p>
          <a:p>
            <a:pPr lvl="1"/>
            <a:r>
              <a:rPr lang="en-GB" dirty="0" smtClean="0"/>
              <a:t>Wikimedia Commons (Wikipedia)</a:t>
            </a:r>
          </a:p>
          <a:p>
            <a:pPr lvl="2"/>
            <a:r>
              <a:rPr lang="en-GB" u="sng" dirty="0"/>
              <a:t>http://commons.wikimedia.org/ </a:t>
            </a:r>
            <a:endParaRPr lang="en-GB" dirty="0" smtClean="0"/>
          </a:p>
          <a:p>
            <a:pPr lvl="1"/>
            <a:r>
              <a:rPr lang="en-GB" dirty="0" err="1" smtClean="0"/>
              <a:t>Wellcome</a:t>
            </a:r>
            <a:r>
              <a:rPr lang="en-GB" dirty="0" smtClean="0"/>
              <a:t> </a:t>
            </a:r>
            <a:r>
              <a:rPr lang="en-GB" dirty="0" err="1" smtClean="0"/>
              <a:t>Medphoto</a:t>
            </a:r>
            <a:endParaRPr lang="en-GB" dirty="0" smtClean="0"/>
          </a:p>
          <a:p>
            <a:pPr lvl="2"/>
            <a:r>
              <a:rPr lang="en-GB" u="sng" dirty="0"/>
              <a:t>http://medphoto.wellcome.ac.uk/ </a:t>
            </a:r>
            <a:endParaRPr lang="en-GB" dirty="0" smtClean="0"/>
          </a:p>
          <a:p>
            <a:pPr lvl="1"/>
            <a:r>
              <a:rPr lang="en-GB" dirty="0" err="1" smtClean="0"/>
              <a:t>ImageBank</a:t>
            </a:r>
            <a:endParaRPr lang="en-GB" dirty="0" smtClean="0"/>
          </a:p>
          <a:p>
            <a:pPr lvl="2"/>
            <a:r>
              <a:rPr lang="en-GB" u="sng" dirty="0"/>
              <a:t>http://www.bioscience.heacademy.ac.uk/imagebank/ </a:t>
            </a:r>
            <a:endParaRPr lang="en-GB" u="sng" dirty="0" smtClean="0"/>
          </a:p>
          <a:p>
            <a:pPr lvl="1"/>
            <a:r>
              <a:rPr lang="en-GB" dirty="0" err="1" smtClean="0"/>
              <a:t>Flickr</a:t>
            </a:r>
            <a:endParaRPr lang="en-GB" dirty="0" smtClean="0"/>
          </a:p>
          <a:p>
            <a:pPr lvl="2"/>
            <a:r>
              <a:rPr lang="en-GB" u="sng" dirty="0"/>
              <a:t>http://www.flickr.com/creativecommons/ </a:t>
            </a:r>
            <a:endParaRPr lang="en-GB" dirty="0" smtClean="0"/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Different Permission Types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Free to Use</a:t>
            </a:r>
          </a:p>
          <a:p>
            <a:r>
              <a:rPr lang="en-GB" dirty="0" smtClean="0"/>
              <a:t>Available for Academic Purposes only</a:t>
            </a:r>
          </a:p>
          <a:p>
            <a:r>
              <a:rPr lang="en-GB" dirty="0" smtClean="0"/>
              <a:t>Citation Required</a:t>
            </a:r>
          </a:p>
          <a:p>
            <a:r>
              <a:rPr lang="en-GB" dirty="0" smtClean="0"/>
              <a:t>Permission and Citation Required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 don’t know if it has Copyright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Seek Permission from owner of image</a:t>
            </a:r>
          </a:p>
          <a:p>
            <a:r>
              <a:rPr lang="en-GB" dirty="0" smtClean="0"/>
              <a:t>Use image anyway with Citation</a:t>
            </a:r>
          </a:p>
          <a:p>
            <a:endParaRPr lang="en-GB" dirty="0"/>
          </a:p>
          <a:p>
            <a:pPr>
              <a:buNone/>
            </a:pPr>
            <a:r>
              <a:rPr lang="en-GB" dirty="0" smtClean="0"/>
              <a:t>Or just don’t use 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Copyright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Do you own it?&amp;quot;&quot;/&gt;&lt;property id=&quot;20307&quot; value=&quot;257&quot;/&gt;&lt;/object&gt;&lt;object type=&quot;3&quot; unique_id=&quot;10006&quot;&gt;&lt;property id=&quot;20148&quot; value=&quot;5&quot;/&gt;&lt;property id=&quot;20300&quot; value=&quot;Slide 3 - &amp;quot;Finding Images&amp;quot;&quot;/&gt;&lt;property id=&quot;20307&quot; value=&quot;258&quot;/&gt;&lt;/object&gt;&lt;object type=&quot;3&quot; unique_id=&quot;10007&quot;&gt;&lt;property id=&quot;20148&quot; value=&quot;5&quot;/&gt;&lt;property id=&quot;20300&quot; value=&quot;Slide 4 - &amp;quot;Different Permission Types&amp;quot;&quot;/&gt;&lt;property id=&quot;20307&quot; value=&quot;259&quot;/&gt;&lt;/object&gt;&lt;object type=&quot;3&quot; unique_id=&quot;10008&quot;&gt;&lt;property id=&quot;20148&quot; value=&quot;5&quot;/&gt;&lt;property id=&quot;20300&quot; value=&quot;Slide 5 - &amp;quot;I don’t know if it has Copyright&amp;quot;&quot;/&gt;&lt;property id=&quot;20307&quot; value=&quot;260&quot;/&gt;&lt;/object&gt;&lt;/object&gt;&lt;/object&gt;&lt;/database&gt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106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Copyright</vt:lpstr>
      <vt:lpstr>Do you own it?</vt:lpstr>
      <vt:lpstr>Finding Images</vt:lpstr>
      <vt:lpstr>Different Permission Types</vt:lpstr>
      <vt:lpstr>I don’t know if it has Copyright</vt:lpstr>
    </vt:vector>
  </TitlesOfParts>
  <Company>The University of Edinburgh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Copyright</dc:title>
  <dc:creator>Supported Desktop</dc:creator>
  <cp:lastModifiedBy>Supported Desktop</cp:lastModifiedBy>
  <cp:revision>9</cp:revision>
  <dcterms:created xsi:type="dcterms:W3CDTF">2011-05-11T09:41:18Z</dcterms:created>
  <dcterms:modified xsi:type="dcterms:W3CDTF">2011-05-11T13:40:16Z</dcterms:modified>
</cp:coreProperties>
</file>