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5" r:id="rId6"/>
    <p:sldId id="266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B6FED-42F4-44E0-B41A-2CE1315E0BBD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9D5ED-F312-4AB6-B6AB-2AD4976C5AA6}" type="slidenum">
              <a:rPr lang="en-ZW" smtClean="0"/>
              <a:pPr/>
              <a:t>‹#›</a:t>
            </a:fld>
            <a:endParaRPr lang="en-Z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9D5ED-F312-4AB6-B6AB-2AD4976C5AA6}" type="slidenum">
              <a:rPr lang="en-ZW" smtClean="0"/>
              <a:pPr/>
              <a:t>1</a:t>
            </a:fld>
            <a:endParaRPr lang="en-Z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9D5ED-F312-4AB6-B6AB-2AD4976C5AA6}" type="slidenum">
              <a:rPr lang="en-ZW" smtClean="0"/>
              <a:pPr/>
              <a:t>2</a:t>
            </a:fld>
            <a:endParaRPr lang="en-Z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9D5ED-F312-4AB6-B6AB-2AD4976C5AA6}" type="slidenum">
              <a:rPr lang="en-ZW" smtClean="0"/>
              <a:pPr/>
              <a:t>3</a:t>
            </a:fld>
            <a:endParaRPr lang="en-Z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9D5ED-F312-4AB6-B6AB-2AD4976C5AA6}" type="slidenum">
              <a:rPr lang="en-ZW" smtClean="0"/>
              <a:pPr/>
              <a:t>4</a:t>
            </a:fld>
            <a:endParaRPr lang="en-Z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9D5ED-F312-4AB6-B6AB-2AD4976C5AA6}" type="slidenum">
              <a:rPr lang="en-ZW" smtClean="0"/>
              <a:pPr/>
              <a:t>5</a:t>
            </a:fld>
            <a:endParaRPr lang="en-Z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9D5ED-F312-4AB6-B6AB-2AD4976C5AA6}" type="slidenum">
              <a:rPr lang="en-ZW" smtClean="0"/>
              <a:pPr/>
              <a:t>6</a:t>
            </a:fld>
            <a:endParaRPr lang="en-Z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36263-1934-464D-AC5D-A6C731085734}" type="datetimeFigureOut">
              <a:rPr lang="en-US" smtClean="0"/>
              <a:pPr/>
              <a:t>9/22/2011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CB215-5C01-48F8-8093-221219793B68}" type="slidenum">
              <a:rPr lang="en-ZW" smtClean="0"/>
              <a:pPr/>
              <a:t>‹#›</a:t>
            </a:fld>
            <a:endParaRPr lang="en-Z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8.xml"/><Relationship Id="rId7" Type="http://schemas.openxmlformats.org/officeDocument/2006/relationships/image" Target="../media/image1.jpe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notesSlide" Target="../notesSlides/notesSlide5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tags" Target="../tags/tag9.xml"/><Relationship Id="rId9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2.xml"/><Relationship Id="rId7" Type="http://schemas.openxmlformats.org/officeDocument/2006/relationships/image" Target="../media/image6.jpe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6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tags" Target="../tags/tag13.xml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ZW" dirty="0" smtClean="0"/>
              <a:t>COMMENCING AN INTRAVENOUS INFUSION</a:t>
            </a:r>
            <a:endParaRPr lang="en-Z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ZW" dirty="0" smtClean="0"/>
              <a:t>BY </a:t>
            </a:r>
            <a:br>
              <a:rPr lang="en-ZW" dirty="0" smtClean="0"/>
            </a:br>
            <a:r>
              <a:rPr lang="en-ZW" dirty="0" smtClean="0"/>
              <a:t>E.SHIRLEY LENGU                    </a:t>
            </a:r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ZW" dirty="0" smtClean="0"/>
              <a:t>INTRODUCTION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ZW" dirty="0" smtClean="0"/>
              <a:t>Intravenous infusions are a kind of infusion meant to introduce fluids in the body through one of the superficial veins of the fore arm, scalp, elbow or ankle.</a:t>
            </a:r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ZW" dirty="0" smtClean="0"/>
              <a:t>Objectives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ZW" dirty="0" smtClean="0"/>
              <a:t>To supplement the body with fluids </a:t>
            </a: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To maintain normal circulation volume</a:t>
            </a: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To administer blood products, medications and nutritional components</a:t>
            </a: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To maintain intravenous route</a:t>
            </a:r>
            <a:endParaRPr lang="en-ZW" dirty="0" smtClean="0">
              <a:solidFill>
                <a:srgbClr val="7F7F7F"/>
              </a:solidFill>
            </a:endParaRPr>
          </a:p>
          <a:p>
            <a:endParaRPr lang="en-ZW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ZW" dirty="0" smtClean="0"/>
              <a:t>Indications 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ZW" dirty="0" smtClean="0"/>
              <a:t>When insufficient fluids or food is taken by mouth</a:t>
            </a: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When it is undesirable for the patient to take fluids and food by mouth e.g. Postoperatively to prevent vomiting</a:t>
            </a: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When the patient is un able to swallow e.g. Unconscious patient</a:t>
            </a: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To maintain and correct electrolytes of the body when patient is losing fluids or salts in excess e.g. In persistent diarrhoea and vomiting</a:t>
            </a:r>
            <a:endParaRPr lang="en-ZW" dirty="0" smtClean="0">
              <a:solidFill>
                <a:srgbClr val="7F7F7F"/>
              </a:solidFill>
            </a:endParaRPr>
          </a:p>
          <a:p>
            <a:r>
              <a:rPr lang="en-ZW" dirty="0" smtClean="0"/>
              <a:t>To keep the vein open</a:t>
            </a:r>
            <a:r>
              <a:rPr lang="en-ZW" dirty="0"/>
              <a:t> </a:t>
            </a:r>
            <a:r>
              <a:rPr lang="en-ZW" dirty="0" smtClean="0"/>
              <a:t>for the introduction of IV drugs or when waiting for blood transfusion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Quiz - BED BATH</a:t>
            </a:r>
            <a:endParaRPr lang="en-GB"/>
          </a:p>
        </p:txBody>
      </p:sp>
      <p:pic>
        <p:nvPicPr>
          <p:cNvPr id="28" name="Picture 27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30" name="Picture 29" descr="~t140435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63500" y="5578475"/>
            <a:ext cx="5740400" cy="1230733"/>
          </a:xfrm>
          <a:prstGeom prst="rect">
            <a:avLst/>
          </a:prstGeom>
        </p:spPr>
      </p:pic>
      <p:pic>
        <p:nvPicPr>
          <p:cNvPr id="31" name="Picture 30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32" name="Picture 31" descr="qm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BED BATH</a:t>
            </a:r>
            <a:endParaRPr lang="en-GB"/>
          </a:p>
        </p:txBody>
      </p:sp>
      <p:pic>
        <p:nvPicPr>
          <p:cNvPr id="3" name="Picture 2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5" name="Picture 4" descr="~t140450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90500" y="5791200"/>
            <a:ext cx="5092700" cy="807541"/>
          </a:xfrm>
          <a:prstGeom prst="rect">
            <a:avLst/>
          </a:prstGeom>
        </p:spPr>
      </p:pic>
      <p:pic>
        <p:nvPicPr>
          <p:cNvPr id="6" name="Picture 5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7" name="Picture 6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PREVIEW_END" val="6"/>
  <p:tag name="ARTICULATE_PRESENTATION_ID" val="8130"/>
  <p:tag name="ARTICULATE_PROJECT_OPEN" val="0"/>
  <p:tag name="ARTICULATE_PRESENTER_VERSION" val="6"/>
  <p:tag name="PUBLISH_TITLE" val="COMMENCING AN INTRAVENOUS INFUSION"/>
  <p:tag name="ARTICULATE_PUBLISH_PATH" val="C:\Users\user\Desktop\ELECTRONIC RESOURCES\BED BATH\PUBLISHED"/>
  <p:tag name="ARTICULATE_LOGO" val="(None selected)"/>
  <p:tag name="ARTICULATE_PRESENTER" val="(None selected)"/>
  <p:tag name="ARTICULATE_PRESENTER_GUID" val="9869030842"/>
  <p:tag name="ARTICULATE_LMS" val="0"/>
  <p:tag name="ARTICULATE_TEMPLATE" val="Corporate Communications"/>
  <p:tag name="ARTICULATE_TEMPLATE_GUID" val="1a000000-6000-0000-b000-000000000001"/>
  <p:tag name="LMS_PUBLISH" val="No"/>
  <p:tag name="PRESENTER_PREVIEW_MODE" val="0"/>
  <p:tag name="PRESENTER_PREVIEW_START" val="1"/>
  <p:tag name="LAUNCHINNEWWINDOW" val="0"/>
  <p:tag name="LASTPUBLISHED" val="C:\Users\user\Desktop\ELECTRONIC RESOURCES\BED BATH\PUBLISHED\COMMENCING AN INTRAVENOUS INFUSION\player.htm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VERRIDE" val="ENGAGE_INTERACTION_SLIDE"/>
  <p:tag name="ENGAGE_INTERACTION_FILENAME" val="C:\Users\user\Desktop\ELECTRONIC RESOURCES\BED BATH\BED BATH.intr"/>
  <p:tag name="ENGAGE_INTERACTION_SLIDE_ID" val="266"/>
  <p:tag name="ARTICULATE_SLIDE_PAUSE" val="1"/>
  <p:tag name="ENGAGE_INTERACTION_TRAP" val="1"/>
  <p:tag name="ENGAGE_INTERACTION_FINISH" val="2"/>
  <p:tag name="ENGAGE_INTERACTION_FINISH_MESSAGE" val="Next Slide"/>
  <p:tag name="ENGAGE_INTERACTION_TITLE" val="BED BATH"/>
  <p:tag name="ENGAGE_LAST_MODIFY_DATE" val="40672.6226157407"/>
  <p:tag name="ELAPSEDTIME" val="25"/>
  <p:tag name="ARTICULATE_SLIDE_NAV" val="6"/>
  <p:tag name="ARTICULATE_SLIDE_GUID" val="fac6a0a2-582c-40c9-9ef2-888c61ed324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f3713d31-05ae-462c-a364-0f853259da88"/>
  <p:tag name="ARTICULATE_SLIDE_NAV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87e1924-d343-4ef8-a217-23e64a3bc40b"/>
  <p:tag name="ARTICULATE_SLIDE_NAV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d5840c3-1be6-4c17-b0df-21b6e80c0057"/>
  <p:tag name="ARTICULATE_SLIDE_NAV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88e34b81-fece-4dd5-a294-9d6bd37dd3e9"/>
  <p:tag name="ARTICULATE_SLIDE_NAV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IZMAKER_QUIZ_FILENAME" val="C:\Users\user\Desktop\ELECTRONIC RESOURCES\BED BATH\Quiz - BED BATH.quiz"/>
  <p:tag name="QUIZMAKER_QUIZ_SLIDE_ID" val="265"/>
  <p:tag name="ARTICULATE_SLIDE_PAUSE" val="1"/>
  <p:tag name="OVERRIDE" val="QUIZMAKER_QUIZ_SLIDE"/>
  <p:tag name="QUIZMAKER_QUIZ_TITLE" val="Quiz - BED BATH"/>
  <p:tag name="AQP_PASS_SCORE" val="80"/>
  <p:tag name="QUIZMAKER_LAST_MODIFY_DATE" val="40402.723912037"/>
  <p:tag name="ELAPSEDTIME" val="3600"/>
  <p:tag name="AQP_PASS_ACTION" val="2"/>
  <p:tag name="AQP_FAIL_ACTION" val="2"/>
  <p:tag name="AQP_TRAP" val="1"/>
  <p:tag name="ARTICULATE_SLIDE_NAV" val="5"/>
  <p:tag name="ARTICULATE_SLIDE_GUID" val="d29ab801-63ac-4412-8d78-e9cb031f9c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A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A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B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157</Words>
  <Application>Microsoft Office PowerPoint</Application>
  <PresentationFormat>On-screen Show (4:3)</PresentationFormat>
  <Paragraphs>23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COMMENCING AN INTRAVENOUS INFUSION</vt:lpstr>
      <vt:lpstr>INTRODUCTION</vt:lpstr>
      <vt:lpstr>Objectives</vt:lpstr>
      <vt:lpstr>Indications </vt:lpstr>
      <vt:lpstr>Quiz - BED BATH</vt:lpstr>
      <vt:lpstr>BED BATH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COMMENCING AN INTRAVENOUS INFUSION BY  E.SHIRLEY LENGU</dc:title>
  <dc:creator>User</dc:creator>
  <cp:lastModifiedBy>user</cp:lastModifiedBy>
  <cp:revision>29</cp:revision>
  <dcterms:created xsi:type="dcterms:W3CDTF">2010-08-12T20:56:48Z</dcterms:created>
  <dcterms:modified xsi:type="dcterms:W3CDTF">2011-09-22T12:29:24Z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COMMENCING AN INTRAVENOUS INFUSION</vt:lpwstr>
  </property>
  <property fmtid="{D5CDD505-2E9C-101B-9397-08002B2CF9AE}" pid="4" name="ArticulateGUID">
    <vt:lpwstr>B0DFCC28-EE66-4DFD-B2B3-01DD1CAB9F8D</vt:lpwstr>
  </property>
  <property fmtid="{D5CDD505-2E9C-101B-9397-08002B2CF9AE}" pid="5" name="ArticulateProjectFull">
    <vt:lpwstr>C:\Users\user\Desktop\ELECTRONIC RESOURCES\INTRAVENOUS INFUSION\COMMENCING AN INTRAVENOUS INFUSION.ppta</vt:lpwstr>
  </property>
</Properties>
</file>