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8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75" r:id="rId12"/>
    <p:sldId id="257" r:id="rId13"/>
    <p:sldId id="276" r:id="rId14"/>
    <p:sldId id="258" r:id="rId15"/>
    <p:sldId id="288" r:id="rId16"/>
    <p:sldId id="289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43D8E-8C10-4075-84F2-55CE0BDC22B3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CA52-3F80-4D42-BE34-031A7604903E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</a:t>
            </a:fld>
            <a:endParaRPr lang="en-Z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10</a:t>
            </a:fld>
            <a:endParaRPr lang="en-Z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11</a:t>
            </a:fld>
            <a:endParaRPr lang="en-Z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12</a:t>
            </a:fld>
            <a:endParaRPr lang="en-Z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13</a:t>
            </a:fld>
            <a:endParaRPr lang="en-Z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14</a:t>
            </a:fld>
            <a:endParaRPr lang="en-Z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15</a:t>
            </a:fld>
            <a:endParaRPr lang="en-Z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16</a:t>
            </a:fld>
            <a:endParaRPr lang="en-Z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2</a:t>
            </a:fld>
            <a:endParaRPr lang="en-Z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3</a:t>
            </a:fld>
            <a:endParaRPr lang="en-Z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4</a:t>
            </a:fld>
            <a:endParaRPr lang="en-Z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5</a:t>
            </a:fld>
            <a:endParaRPr lang="en-Z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6</a:t>
            </a:fld>
            <a:endParaRPr lang="en-Z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7</a:t>
            </a:fld>
            <a:endParaRPr lang="en-Z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8</a:t>
            </a:fld>
            <a:endParaRPr lang="en-Z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CA52-3F80-4D42-BE34-031A7604903E}" type="slidenum">
              <a:rPr lang="en-ZW" smtClean="0"/>
              <a:pPr/>
              <a:t>9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AE16EE-D0E3-4E3D-8ECF-79AD85393EB0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ZW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82418C-4F5C-41D9-B278-D9CA99F00349}" type="slidenum">
              <a:rPr lang="en-ZW" smtClean="0"/>
              <a:pPr/>
              <a:t>‹#›</a:t>
            </a:fld>
            <a:endParaRPr lang="en-ZW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8.xml"/><Relationship Id="rId7" Type="http://schemas.openxmlformats.org/officeDocument/2006/relationships/image" Target="../media/image2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15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9.xml"/><Relationship Id="rId9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2.xml"/><Relationship Id="rId7" Type="http://schemas.openxmlformats.org/officeDocument/2006/relationships/image" Target="../media/image7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16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23.xml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6781800"/>
          </a:xfrm>
        </p:spPr>
        <p:txBody>
          <a:bodyPr>
            <a:normAutofit/>
          </a:bodyPr>
          <a:lstStyle/>
          <a:p>
            <a: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BED BATH </a:t>
            </a:r>
            <a:b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M. KAMPHINDA-BANDA</a:t>
            </a:r>
            <a:br>
              <a:rPr lang="en-Z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ZW" sz="3200" b="1" dirty="0" smtClean="0"/>
              <a:t/>
            </a:r>
            <a:br>
              <a:rPr lang="en-ZW" sz="3200" b="1" dirty="0" smtClean="0"/>
            </a:br>
            <a:r>
              <a:rPr lang="en-ZW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r>
              <a:rPr lang="en-ZW" sz="2000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</a:t>
            </a:r>
            <a:r>
              <a:rPr lang="en-ZW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AUGUST, 2010</a:t>
            </a:r>
            <a:endParaRPr lang="en-ZW" sz="2000" dirty="0"/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66888" cy="457200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/>
            </a:r>
            <a:br>
              <a:rPr lang="en-ZW" b="1" dirty="0" smtClean="0"/>
            </a:br>
            <a:r>
              <a:rPr lang="en-ZW" b="1" dirty="0" smtClean="0"/>
              <a:t>Partial Bath</a:t>
            </a:r>
            <a:r>
              <a:rPr lang="en-ZW" dirty="0" smtClean="0"/>
              <a:t/>
            </a:r>
            <a:br>
              <a:rPr lang="en-ZW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09600"/>
            <a:ext cx="8077200" cy="6096000"/>
          </a:xfrm>
        </p:spPr>
        <p:txBody>
          <a:bodyPr>
            <a:normAutofit/>
          </a:bodyPr>
          <a:lstStyle/>
          <a:p>
            <a:r>
              <a:rPr lang="en-ZW" dirty="0" smtClean="0"/>
              <a:t>Consists of cleaning only body areas that would cause discomfort or odour if not washed thoroughly e.g. face, </a:t>
            </a:r>
            <a:r>
              <a:rPr lang="en-ZW" dirty="0" err="1" smtClean="0"/>
              <a:t>axillae</a:t>
            </a:r>
            <a:r>
              <a:rPr lang="en-ZW" dirty="0" smtClean="0"/>
              <a:t>, hands, and perineal area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 nurse or client may perform a partial bath depending on the client’s self-care ability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Partial baths may be performed with the client lying in bed or standing at the sink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924800" cy="639762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>DEFINITION</a:t>
            </a:r>
            <a:endParaRPr lang="en-ZW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943088" cy="5638800"/>
          </a:xfrm>
        </p:spPr>
        <p:txBody>
          <a:bodyPr/>
          <a:lstStyle/>
          <a:p>
            <a:endParaRPr lang="en-US" dirty="0" smtClean="0">
              <a:solidFill>
                <a:srgbClr val="7F7F7F"/>
              </a:solidFill>
            </a:endParaRPr>
          </a:p>
          <a:p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/>
              <a:t>Bathing the entire body of a dependant patient in bed.</a:t>
            </a:r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639762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>OBJECTIVE</a:t>
            </a:r>
            <a:endParaRPr lang="en-ZW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562600"/>
          </a:xfrm>
        </p:spPr>
        <p:txBody>
          <a:bodyPr/>
          <a:lstStyle/>
          <a:p>
            <a:pPr lvl="0"/>
            <a:endParaRPr lang="en-US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To provide the patient with assistance in maintaining personal hygiene and physical comfort.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639762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>INDICATIONS</a:t>
            </a:r>
            <a:endParaRPr lang="en-ZW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638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Patients with some physical disabilities that prohibits them from performing certain duties for themselves i.e.</a:t>
            </a:r>
            <a:endParaRPr lang="en-US" dirty="0" smtClean="0">
              <a:solidFill>
                <a:srgbClr val="7F7F7F"/>
              </a:solidFill>
            </a:endParaRPr>
          </a:p>
          <a:p>
            <a:pPr lvl="0">
              <a:buNone/>
            </a:pPr>
            <a:endParaRPr lang="en-US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paraplegic patients</a:t>
            </a:r>
            <a:endParaRPr lang="en-US" dirty="0" smtClean="0">
              <a:solidFill>
                <a:srgbClr val="7F7F7F"/>
              </a:solidFill>
            </a:endParaRPr>
          </a:p>
          <a:p>
            <a:pPr lvl="0"/>
            <a:endParaRPr lang="en-US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Patient on traction</a:t>
            </a:r>
            <a:endParaRPr lang="en-US" dirty="0" smtClean="0">
              <a:solidFill>
                <a:srgbClr val="7F7F7F"/>
              </a:solidFill>
            </a:endParaRPr>
          </a:p>
          <a:p>
            <a:pPr lvl="0"/>
            <a:endParaRPr lang="en-ZW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Very weak patients during convalescence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76200"/>
            <a:ext cx="7790688" cy="762000"/>
          </a:xfrm>
        </p:spPr>
        <p:txBody>
          <a:bodyPr>
            <a:normAutofit/>
          </a:bodyPr>
          <a:lstStyle/>
          <a:p>
            <a:r>
              <a:rPr lang="en-ZW" b="1" dirty="0" smtClean="0"/>
              <a:t>INDICATIONS</a:t>
            </a:r>
            <a:endParaRPr lang="en-ZW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943600"/>
          </a:xfrm>
        </p:spPr>
        <p:txBody>
          <a:bodyPr/>
          <a:lstStyle/>
          <a:p>
            <a:pPr lvl="0"/>
            <a:endParaRPr lang="en-US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Arm disabilities or deformities</a:t>
            </a:r>
            <a:endParaRPr lang="en-US" dirty="0" smtClean="0">
              <a:solidFill>
                <a:srgbClr val="7F7F7F"/>
              </a:solidFill>
            </a:endParaRPr>
          </a:p>
          <a:p>
            <a:pPr lvl="0"/>
            <a:endParaRPr lang="en-ZW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Confused patients</a:t>
            </a:r>
            <a:endParaRPr lang="en-US" dirty="0" smtClean="0">
              <a:solidFill>
                <a:srgbClr val="7F7F7F"/>
              </a:solidFill>
            </a:endParaRPr>
          </a:p>
          <a:p>
            <a:pPr lvl="0"/>
            <a:endParaRPr lang="en-ZW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Unconscious patients</a:t>
            </a:r>
            <a:endParaRPr lang="en-US" dirty="0" smtClean="0">
              <a:solidFill>
                <a:srgbClr val="7F7F7F"/>
              </a:solidFill>
            </a:endParaRPr>
          </a:p>
          <a:p>
            <a:pPr lvl="0"/>
            <a:endParaRPr lang="en-ZW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Post operative patients</a:t>
            </a:r>
            <a:endParaRPr lang="en-US" dirty="0" smtClean="0">
              <a:solidFill>
                <a:srgbClr val="7F7F7F"/>
              </a:solidFill>
            </a:endParaRPr>
          </a:p>
          <a:p>
            <a:pPr lvl="0"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pPr lvl="0"/>
            <a:r>
              <a:rPr lang="en-US" dirty="0" smtClean="0"/>
              <a:t>Patients with extensive burns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Quiz - BED BATH</a:t>
            </a:r>
            <a:endParaRPr lang="en-GB"/>
          </a:p>
        </p:txBody>
      </p:sp>
      <p:pic>
        <p:nvPicPr>
          <p:cNvPr id="28" name="Picture 27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30" name="Picture 29" descr="~t123238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3500" y="5578475"/>
            <a:ext cx="5740400" cy="1230733"/>
          </a:xfrm>
          <a:prstGeom prst="rect">
            <a:avLst/>
          </a:prstGeom>
        </p:spPr>
      </p:pic>
      <p:pic>
        <p:nvPicPr>
          <p:cNvPr id="31" name="Picture 30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32" name="Picture 31" descr="qm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BED BATH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" name="Picture 4" descr="~t123301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BED BATH</a:t>
            </a:r>
            <a:endParaRPr lang="en-ZW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0" y="914400"/>
            <a:ext cx="7790688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ZW" dirty="0" smtClean="0">
                <a:solidFill>
                  <a:srgbClr val="7F7F7F"/>
                </a:solidFill>
              </a:rPr>
              <a:t>	</a:t>
            </a:r>
            <a:r>
              <a:rPr lang="en-ZW" dirty="0" smtClean="0"/>
              <a:t>INTRODUCTION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Bathing of clients is an essential component of nursing care.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Whether the nurse performs the bath or delegates it to another health care provider, the nurse retains the responsibility for assuring that the hygienic needs of the client are met.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 type of bath provided depends on the purpose of the bath and the client’s self-care ability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43088" cy="609600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CATEGORIES OF BATHS 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77200" cy="5715000"/>
          </a:xfrm>
        </p:spPr>
        <p:txBody>
          <a:bodyPr/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dirty="0" smtClean="0"/>
              <a:t>The two general categories of baths are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Cleaning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Therapeutic.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 fontScale="90000"/>
          </a:bodyPr>
          <a:lstStyle/>
          <a:p>
            <a:r>
              <a:rPr lang="en-ZW" b="1" i="1" dirty="0" smtClean="0"/>
              <a:t/>
            </a:r>
            <a:br>
              <a:rPr lang="en-ZW" b="1" i="1" dirty="0" smtClean="0"/>
            </a:br>
            <a:r>
              <a:rPr lang="en-ZW" b="1" dirty="0" smtClean="0"/>
              <a:t>CLEANING BATHS</a:t>
            </a:r>
            <a:r>
              <a:rPr lang="en-ZW" dirty="0" smtClean="0"/>
              <a:t/>
            </a:r>
            <a:br>
              <a:rPr lang="en-ZW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/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Cleaning baths are provided as routine client care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dirty="0" smtClean="0"/>
              <a:t> 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 purpose of a cleaning bath is personal hygiene. 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153400" cy="762000"/>
          </a:xfrm>
        </p:spPr>
        <p:txBody>
          <a:bodyPr>
            <a:normAutofit/>
          </a:bodyPr>
          <a:lstStyle/>
          <a:p>
            <a:r>
              <a:rPr lang="en-ZW" dirty="0" smtClean="0"/>
              <a:t>TYPES OF CLEANING BATHS 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943600"/>
          </a:xfrm>
        </p:spPr>
        <p:txBody>
          <a:bodyPr>
            <a:normAutofit/>
          </a:bodyPr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Shower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Tub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 Self-help or Assisted bed bath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Complete bed bath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Partial bath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6888" cy="762000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/>
            </a:r>
            <a:br>
              <a:rPr lang="en-ZW" dirty="0" smtClean="0"/>
            </a:br>
            <a:r>
              <a:rPr lang="en-ZW" dirty="0" smtClean="0"/>
              <a:t>SHOWER</a:t>
            </a:r>
            <a:br>
              <a:rPr lang="en-ZW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153400" cy="6096000"/>
          </a:xfrm>
        </p:spPr>
        <p:txBody>
          <a:bodyPr>
            <a:normAutofit/>
          </a:bodyPr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Most ambulatory clients are capable of taking a shower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Clients with limited physical ability can be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dirty="0" smtClean="0"/>
              <a:t>  accommodated by placing a waterproof chair in the shower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 nurse provides minimal assistance with a shower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b="1" dirty="0" smtClean="0"/>
              <a:t> 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924800" cy="762000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/>
            </a:r>
            <a:br>
              <a:rPr lang="en-ZW" b="1" dirty="0" smtClean="0"/>
            </a:br>
            <a:r>
              <a:rPr lang="en-ZW" b="1" dirty="0" smtClean="0"/>
              <a:t>TUB BATH</a:t>
            </a:r>
            <a:r>
              <a:rPr lang="en-ZW" dirty="0" smtClean="0"/>
              <a:t/>
            </a:r>
            <a:br>
              <a:rPr lang="en-ZW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848600" cy="5791200"/>
          </a:xfrm>
        </p:spPr>
        <p:txBody>
          <a:bodyPr>
            <a:normAutofit/>
          </a:bodyPr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Tub bath permits washing and rinsing in the tub 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Tub baths can also be therapeutic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Clients with limited physical ability should be assisted with entering and exiting the tub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533400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ASSISTED BATH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85800"/>
            <a:ext cx="8001000" cy="6019800"/>
          </a:xfrm>
        </p:spPr>
        <p:txBody>
          <a:bodyPr>
            <a:normAutofit/>
          </a:bodyPr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It is used to provide hygienic care for clients who are confined to bed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Nurse prepares bath equipment but provides minimal assistance usually limited to washing difficult-to-reach body areas such as the feet and back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b="1" dirty="0" smtClean="0"/>
              <a:t> 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90688" cy="609600"/>
          </a:xfrm>
        </p:spPr>
        <p:txBody>
          <a:bodyPr>
            <a:normAutofit fontScale="90000"/>
          </a:bodyPr>
          <a:lstStyle/>
          <a:p>
            <a:r>
              <a:rPr lang="en-ZW" b="1" dirty="0" smtClean="0"/>
              <a:t/>
            </a:r>
            <a:br>
              <a:rPr lang="en-ZW" b="1" dirty="0" smtClean="0"/>
            </a:br>
            <a:r>
              <a:rPr lang="en-ZW" b="1" dirty="0" smtClean="0"/>
              <a:t>COMPLETE BED BATH</a:t>
            </a:r>
            <a:r>
              <a:rPr lang="en-ZW" dirty="0" smtClean="0"/>
              <a:t/>
            </a:r>
            <a:br>
              <a:rPr lang="en-ZW" dirty="0" smtClean="0"/>
            </a:b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410200"/>
          </a:xfrm>
        </p:spPr>
        <p:txBody>
          <a:bodyPr>
            <a:normAutofit fontScale="92500"/>
          </a:bodyPr>
          <a:lstStyle/>
          <a:p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A complete bed bath is provided to dependent clients confined to bed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 The nurse washes the client’s entire body during a complete bed bath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the actions involved in giving a complete bed</a:t>
            </a:r>
            <a:endParaRPr lang="en-ZW" dirty="0" smtClean="0">
              <a:solidFill>
                <a:srgbClr val="7F7F7F"/>
              </a:solidFill>
            </a:endParaRPr>
          </a:p>
          <a:p>
            <a:pPr>
              <a:buNone/>
            </a:pPr>
            <a:r>
              <a:rPr lang="en-ZW" dirty="0" smtClean="0"/>
              <a:t>   bath.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b="1" dirty="0" smtClean="0"/>
              <a:t> 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PREVIEW_END" val="16"/>
  <p:tag name="ARTICULATE_PRESENTATION_ID" val="8120"/>
  <p:tag name="PUBLISH_TITLE" val="BED BATH"/>
  <p:tag name="ARTICULATE_PUBLISH_PATH" val="C:\Users\user\Desktop\ELECTRONIC RESOURCES\BED BATH\PUBLISHED"/>
  <p:tag name="ARTICULATE_LOGO" val="(None selected)"/>
  <p:tag name="ARTICULATE_PRESENTER" val="(None selected)"/>
  <p:tag name="ARTICULATE_PRESENTER_GUID" val="9869030842"/>
  <p:tag name="ARTICULATE_LMS" val="0"/>
  <p:tag name="AO_COMPLETION_THRESHOLD" val="80"/>
  <p:tag name="LMS_COMPLETION_THRESHOLD" val="8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C:\Users\user\Desktop\ELECTRONIC RESOURCES\BED BATH\PUBLISHED\BED BATH\player.html"/>
  <p:tag name="ARTICULATE_PROJECT_OPEN" val="0"/>
  <p:tag name="ARTICULATE_PRESENTER_VERSION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f9e0baf-14ae-4007-b5ae-a25da9c70f47"/>
  <p:tag name="ARTICULATE_SLIDE_NAV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d05ef989-61fc-41ce-bfdb-a295b3db50aa"/>
  <p:tag name="ARTICULATE_SLIDE_NAV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329a15f-1dfa-47a0-a4f1-6d42a6e4405c"/>
  <p:tag name="ARTICULATE_SLIDE_NAV" val="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a813180-602f-4e87-bf2a-8fdb24dd13ba"/>
  <p:tag name="ARTICULATE_SLIDE_NAV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adbf61a-cc48-4d7b-b349-b852cdd868ae"/>
  <p:tag name="ARTICULATE_SLIDE_NAV" val="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2e1b912-1418-4ed3-a68c-9899b9fe73ed"/>
  <p:tag name="ARTICULATE_SLIDE_NAV" val="1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IZMAKER_QUIZ_FILENAME" val="C:\Users\user\Desktop\ELECTRONIC RESOURCES\BED BATH\Quiz - BED BATH.quiz"/>
  <p:tag name="QUIZMAKER_QUIZ_SLIDE_ID" val="288"/>
  <p:tag name="ARTICULATE_SLIDE_PAUSE" val="1"/>
  <p:tag name="AQP_PASS_ACTION" val="2"/>
  <p:tag name="AQP_FAIL_ACTION" val="2"/>
  <p:tag name="AQP_TRAP" val="1"/>
  <p:tag name="OVERRIDE" val="QUIZMAKER_QUIZ_SLIDE"/>
  <p:tag name="QUIZMAKER_QUIZ_TITLE" val="Quiz - BED BATH"/>
  <p:tag name="AQP_PASS_SCORE" val="80"/>
  <p:tag name="QUIZMAKER_LAST_MODIFY_DATE" val="40402.723912037"/>
  <p:tag name="ELAPSEDTIME" val="3600"/>
  <p:tag name="ARTICULATE_SLIDE_NAV" val="15"/>
  <p:tag name="ARTICULATE_SLIDE_GUID" val="4ffeb03a-3e27-4066-a571-d392bea2e8dd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7db29dfb-2052-4d51-8573-6550f1fc3967"/>
  <p:tag name="ARTICULATE_SLIDE_NAV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C:\Users\user\Desktop\ELECTRONIC RESOURCES\BED BATH\BED BATH.intr"/>
  <p:tag name="ENGAGE_INTERACTION_SLIDE_ID" val="289"/>
  <p:tag name="ARTICULATE_SLIDE_PAUSE" val="1"/>
  <p:tag name="ENGAGE_INTERACTION_TRAP" val="1"/>
  <p:tag name="ENGAGE_INTERACTION_FINISH" val="2"/>
  <p:tag name="ENGAGE_INTERACTION_FINISH_MESSAGE" val="Next Slide"/>
  <p:tag name="ENGAGE_INTERACTION_TITLE" val="BED BATH"/>
  <p:tag name="ENGAGE_LAST_MODIFY_DATE" val="40672.6226157407"/>
  <p:tag name="ELAPSEDTIME" val="25"/>
  <p:tag name="ARTICULATE_SLIDE_NAV" val="16"/>
  <p:tag name="ARTICULATE_SLIDE_GUID" val="0ad6e8d7-7f2c-4925-9b5a-46a25a34c92b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2ad0aef-a6bd-4a2a-b658-f24592f169da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fd88e08-55f3-44f1-bd22-c0c6d089e690"/>
  <p:tag name="ARTICULATE_SLIDE_NAV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9a24c2f-ce63-48ee-8f66-1784e39f03d6"/>
  <p:tag name="ARTICULATE_SLIDE_NA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f3a1aae-21c9-4bb4-bb58-e31a9b07fef4"/>
  <p:tag name="ARTICULATE_SLIDE_NAV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7b34dd5-d189-42a3-8778-648f54ee7dd8"/>
  <p:tag name="ARTICULATE_SLIDE_NAV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4c0f697-f3ad-44ac-a5b1-e7c64945414a"/>
  <p:tag name="ARTICULATE_SLIDE_NAV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fee4383-6861-48cb-9916-18581ce5fc97"/>
  <p:tag name="ARTICULATE_SLIDE_NAV" val="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338</TotalTime>
  <Words>340</Words>
  <Application>Microsoft Office PowerPoint</Application>
  <PresentationFormat>On-screen Show (4:3)</PresentationFormat>
  <Paragraphs>114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BED BATH   M. KAMPHINDA-BANDA  12th AUGUST, 2010</vt:lpstr>
      <vt:lpstr>BED BATH</vt:lpstr>
      <vt:lpstr>CATEGORIES OF BATHS </vt:lpstr>
      <vt:lpstr> CLEANING BATHS </vt:lpstr>
      <vt:lpstr>TYPES OF CLEANING BATHS </vt:lpstr>
      <vt:lpstr> SHOWER </vt:lpstr>
      <vt:lpstr> TUB BATH </vt:lpstr>
      <vt:lpstr>ASSISTED BATH</vt:lpstr>
      <vt:lpstr> COMPLETE BED BATH </vt:lpstr>
      <vt:lpstr> Partial Bath </vt:lpstr>
      <vt:lpstr>DEFINITION</vt:lpstr>
      <vt:lpstr>OBJECTIVE</vt:lpstr>
      <vt:lpstr>INDICATIONS</vt:lpstr>
      <vt:lpstr>INDICATIONS</vt:lpstr>
      <vt:lpstr>Quiz - BED BATH</vt:lpstr>
      <vt:lpstr>BED BATH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 BATH  M.KAMPHINDA-BANDA</dc:title>
  <dc:creator>User</dc:creator>
  <cp:lastModifiedBy>user</cp:lastModifiedBy>
  <cp:revision>63</cp:revision>
  <dcterms:created xsi:type="dcterms:W3CDTF">2010-08-12T07:34:41Z</dcterms:created>
  <dcterms:modified xsi:type="dcterms:W3CDTF">2011-09-22T14:48:01Z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BED BATH</vt:lpwstr>
  </property>
  <property fmtid="{D5CDD505-2E9C-101B-9397-08002B2CF9AE}" pid="4" name="ArticulateGUID">
    <vt:lpwstr>84C4B68A-E439-43CD-8B49-100DA1CBE05B</vt:lpwstr>
  </property>
  <property fmtid="{D5CDD505-2E9C-101B-9397-08002B2CF9AE}" pid="5" name="ArticulateProjectFull">
    <vt:lpwstr>C:\Users\user\Desktop\ELECTRONIC RESOURCES\BED BATH\BED BATH.ppta</vt:lpwstr>
  </property>
</Properties>
</file>