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29A4-CEE1-44B0-B44A-2C729C6C8E7A}" type="datetimeFigureOut">
              <a:rPr lang="en-US" smtClean="0"/>
              <a:t>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7032-ADFA-4B44-872E-94FB60D63C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29A4-CEE1-44B0-B44A-2C729C6C8E7A}" type="datetimeFigureOut">
              <a:rPr lang="en-US" smtClean="0"/>
              <a:t>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7032-ADFA-4B44-872E-94FB60D63C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29A4-CEE1-44B0-B44A-2C729C6C8E7A}" type="datetimeFigureOut">
              <a:rPr lang="en-US" smtClean="0"/>
              <a:t>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7032-ADFA-4B44-872E-94FB60D63C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29A4-CEE1-44B0-B44A-2C729C6C8E7A}" type="datetimeFigureOut">
              <a:rPr lang="en-US" smtClean="0"/>
              <a:t>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7032-ADFA-4B44-872E-94FB60D63C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29A4-CEE1-44B0-B44A-2C729C6C8E7A}" type="datetimeFigureOut">
              <a:rPr lang="en-US" smtClean="0"/>
              <a:t>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7032-ADFA-4B44-872E-94FB60D63C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29A4-CEE1-44B0-B44A-2C729C6C8E7A}" type="datetimeFigureOut">
              <a:rPr lang="en-US" smtClean="0"/>
              <a:t>5/11/2011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7032-ADFA-4B44-872E-94FB60D63C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29A4-CEE1-44B0-B44A-2C729C6C8E7A}" type="datetimeFigureOut">
              <a:rPr lang="en-US" smtClean="0"/>
              <a:t>5/11/2011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7032-ADFA-4B44-872E-94FB60D63C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29A4-CEE1-44B0-B44A-2C729C6C8E7A}" type="datetimeFigureOut">
              <a:rPr lang="en-US" smtClean="0"/>
              <a:t>5/11/2011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7032-ADFA-4B44-872E-94FB60D63C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29A4-CEE1-44B0-B44A-2C729C6C8E7A}" type="datetimeFigureOut">
              <a:rPr lang="en-US" smtClean="0"/>
              <a:t>5/11/2011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7032-ADFA-4B44-872E-94FB60D63C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29A4-CEE1-44B0-B44A-2C729C6C8E7A}" type="datetimeFigureOut">
              <a:rPr lang="en-US" smtClean="0"/>
              <a:t>5/11/2011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7032-ADFA-4B44-872E-94FB60D63C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29A4-CEE1-44B0-B44A-2C729C6C8E7A}" type="datetimeFigureOut">
              <a:rPr lang="en-US" smtClean="0"/>
              <a:t>5/11/2011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7032-ADFA-4B44-872E-94FB60D63C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429A4-CEE1-44B0-B44A-2C729C6C8E7A}" type="datetimeFigureOut">
              <a:rPr lang="en-US" smtClean="0"/>
              <a:t>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C7032-ADFA-4B44-872E-94FB60D63CD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8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tags" Target="../tags/tag9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tags" Target="../tags/tag13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6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tags" Target="../tags/tag17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20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tags" Target="../tags/tag21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24.xml"/><Relationship Id="rId7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SCHOOL HEALTH SERVICES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I.CHILINDA</a:t>
            </a:r>
          </a:p>
          <a:p>
            <a:r>
              <a:rPr lang="en-GB" dirty="0" smtClean="0"/>
              <a:t>11</a:t>
            </a:r>
            <a:r>
              <a:rPr lang="en-GB" baseline="30000" dirty="0" smtClean="0"/>
              <a:t>TH</a:t>
            </a:r>
            <a:r>
              <a:rPr lang="en-GB" dirty="0" smtClean="0"/>
              <a:t> MAY 2011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BENEFITS OF SCHOOL HEALTH PROGRAMMES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For </a:t>
            </a:r>
            <a:r>
              <a:rPr lang="en-GB" dirty="0"/>
              <a:t>the pupil, there is an enhanced physical, psychosocial well being and the ability to take full advantage of opportunity for education</a:t>
            </a:r>
          </a:p>
          <a:p>
            <a:pPr lvl="0"/>
            <a:r>
              <a:rPr lang="en-GB" dirty="0"/>
              <a:t>For school staff, there is improved morale and the ability to carry out their mission more effectively and improve their health</a:t>
            </a:r>
          </a:p>
          <a:p>
            <a:pPr lvl="0"/>
            <a:r>
              <a:rPr lang="en-GB" dirty="0"/>
              <a:t>For the family and community, both health and economic capacity can be increased for the school and health systems the efficient use of scarce resources can be maximised</a:t>
            </a:r>
          </a:p>
          <a:p>
            <a:pPr lvl="0"/>
            <a:r>
              <a:rPr lang="en-GB" dirty="0"/>
              <a:t>For the nation, healthier and better educated men and women can provide a stronger basis for economic development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/>
              <a:t>REPORTING RESULTS OF SCHOOL HEALTH PROGRAMME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Call </a:t>
            </a:r>
            <a:r>
              <a:rPr lang="en-US" dirty="0"/>
              <a:t>for a feedback meeting</a:t>
            </a:r>
            <a:endParaRPr lang="en-GB" dirty="0"/>
          </a:p>
          <a:p>
            <a:pPr lvl="0"/>
            <a:r>
              <a:rPr lang="en-US" dirty="0"/>
              <a:t>Invite the following: teachers, parents, PTA, school committee and those who have influential positions </a:t>
            </a:r>
            <a:r>
              <a:rPr lang="en-US" dirty="0" err="1"/>
              <a:t>e.g</a:t>
            </a:r>
            <a:r>
              <a:rPr lang="en-US"/>
              <a:t> </a:t>
            </a:r>
            <a:r>
              <a:rPr lang="en-US" smtClean="0"/>
              <a:t>village </a:t>
            </a:r>
            <a:r>
              <a:rPr lang="en-US" dirty="0"/>
              <a:t>head man, MP, councilors etc</a:t>
            </a:r>
            <a:endParaRPr lang="en-GB" dirty="0"/>
          </a:p>
          <a:p>
            <a:pPr lvl="0"/>
            <a:r>
              <a:rPr lang="en-US" dirty="0"/>
              <a:t>Inform them if objectives have been met</a:t>
            </a:r>
            <a:endParaRPr lang="en-GB" dirty="0"/>
          </a:p>
          <a:p>
            <a:pPr lvl="0"/>
            <a:r>
              <a:rPr lang="en-US" dirty="0"/>
              <a:t>Inform them on positive findings</a:t>
            </a:r>
            <a:endParaRPr lang="en-GB" dirty="0"/>
          </a:p>
          <a:p>
            <a:pPr lvl="0"/>
            <a:r>
              <a:rPr lang="en-US" dirty="0"/>
              <a:t>Inform them on negative findings – not healthy for school children</a:t>
            </a:r>
            <a:endParaRPr lang="en-GB" dirty="0"/>
          </a:p>
          <a:p>
            <a:pPr lvl="0"/>
            <a:r>
              <a:rPr lang="en-US" dirty="0"/>
              <a:t>Ask for their suggestions on improvement</a:t>
            </a:r>
            <a:endParaRPr lang="en-GB" dirty="0"/>
          </a:p>
          <a:p>
            <a:pPr lvl="0"/>
            <a:r>
              <a:rPr lang="en-US" dirty="0"/>
              <a:t>Inform them no of children treated, referred or sent home due to </a:t>
            </a:r>
            <a:r>
              <a:rPr lang="en-US" dirty="0" smtClean="0"/>
              <a:t>illness</a:t>
            </a:r>
            <a:r>
              <a:rPr lang="en-US" b="1" dirty="0"/>
              <a:t> 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LEARNING OUTCOMES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Define </a:t>
            </a:r>
            <a:r>
              <a:rPr lang="en-US" dirty="0"/>
              <a:t>school health nursing</a:t>
            </a:r>
            <a:endParaRPr lang="en-GB" dirty="0"/>
          </a:p>
          <a:p>
            <a:pPr lvl="0"/>
            <a:r>
              <a:rPr lang="en-US" dirty="0"/>
              <a:t>State the objectives of school health nursing</a:t>
            </a:r>
            <a:endParaRPr lang="en-GB" dirty="0"/>
          </a:p>
          <a:p>
            <a:pPr lvl="0"/>
            <a:r>
              <a:rPr lang="en-US" dirty="0"/>
              <a:t>Explain growth and development of 	school – age children 6 – 12 years </a:t>
            </a:r>
            <a:endParaRPr lang="en-GB" dirty="0"/>
          </a:p>
          <a:p>
            <a:pPr lvl="0"/>
            <a:r>
              <a:rPr lang="en-US" dirty="0"/>
              <a:t>Explain the elements of school health </a:t>
            </a:r>
            <a:r>
              <a:rPr lang="en-US" dirty="0" err="1"/>
              <a:t>programme</a:t>
            </a:r>
            <a:endParaRPr lang="en-GB" dirty="0"/>
          </a:p>
          <a:p>
            <a:pPr lvl="0"/>
            <a:r>
              <a:rPr lang="en-US" dirty="0"/>
              <a:t>Describe an ideal school environment and its influence on student’s health</a:t>
            </a:r>
            <a:endParaRPr lang="en-GB" dirty="0"/>
          </a:p>
          <a:p>
            <a:pPr lvl="0"/>
            <a:r>
              <a:rPr lang="en-US" dirty="0"/>
              <a:t>Describe the physical assessment of a school child </a:t>
            </a:r>
            <a:endParaRPr lang="en-GB" dirty="0"/>
          </a:p>
          <a:p>
            <a:pPr lvl="0"/>
            <a:r>
              <a:rPr lang="en-US" dirty="0"/>
              <a:t>State major problems of a school age child </a:t>
            </a:r>
            <a:endParaRPr lang="en-GB" dirty="0"/>
          </a:p>
          <a:p>
            <a:pPr lvl="0"/>
            <a:r>
              <a:rPr lang="en-US" dirty="0"/>
              <a:t>Describe the role of the nurse in school health services</a:t>
            </a:r>
            <a:endParaRPr lang="en-GB" dirty="0"/>
          </a:p>
          <a:p>
            <a:pPr lvl="0"/>
            <a:r>
              <a:rPr lang="en-US" dirty="0"/>
              <a:t>Describe the process of reporting the results of a school health </a:t>
            </a:r>
            <a:r>
              <a:rPr lang="en-US" dirty="0" err="1"/>
              <a:t>programme</a:t>
            </a:r>
            <a:endParaRPr lang="en-GB" dirty="0"/>
          </a:p>
          <a:p>
            <a:pPr>
              <a:buNone/>
            </a:pPr>
            <a:r>
              <a:rPr lang="en-US" dirty="0"/>
              <a:t> 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SCHOOL HEALTH NURSING</a:t>
            </a:r>
            <a:endParaRPr lang="en-GB"/>
          </a:p>
        </p:txBody>
      </p:sp>
      <p:pic>
        <p:nvPicPr>
          <p:cNvPr id="10" name="Picture 9" descr="engbg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73699"/>
            <a:ext cx="9144000" cy="1384300"/>
          </a:xfrm>
          <a:prstGeom prst="rect">
            <a:avLst/>
          </a:prstGeom>
        </p:spPr>
      </p:pic>
      <p:pic>
        <p:nvPicPr>
          <p:cNvPr id="12" name="Picture 11" descr="~t112746.emf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500" y="5816600"/>
            <a:ext cx="5092700" cy="807541"/>
          </a:xfrm>
          <a:prstGeom prst="rect">
            <a:avLst/>
          </a:prstGeom>
        </p:spPr>
      </p:pic>
      <p:pic>
        <p:nvPicPr>
          <p:cNvPr id="13" name="Picture 12" descr="enga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59349" y="5986462"/>
            <a:ext cx="1473200" cy="431800"/>
          </a:xfrm>
          <a:prstGeom prst="rect">
            <a:avLst/>
          </a:prstGeom>
        </p:spPr>
      </p:pic>
      <p:pic>
        <p:nvPicPr>
          <p:cNvPr id="14" name="Picture 13" descr="engb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35812" y="5986462"/>
            <a:ext cx="1731962" cy="431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GROWTH AND DEVELOPMENT OF SCHOOL AGE CHILDREN 6-12 YEARS</a:t>
            </a:r>
            <a:endParaRPr lang="en-GB"/>
          </a:p>
        </p:txBody>
      </p:sp>
      <p:pic>
        <p:nvPicPr>
          <p:cNvPr id="10" name="Picture 9" descr="engbg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73699"/>
            <a:ext cx="9144000" cy="1384300"/>
          </a:xfrm>
          <a:prstGeom prst="rect">
            <a:avLst/>
          </a:prstGeom>
        </p:spPr>
      </p:pic>
      <p:pic>
        <p:nvPicPr>
          <p:cNvPr id="12" name="Picture 11" descr="~t114028.emf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500" y="5816600"/>
            <a:ext cx="5092700" cy="807541"/>
          </a:xfrm>
          <a:prstGeom prst="rect">
            <a:avLst/>
          </a:prstGeom>
        </p:spPr>
      </p:pic>
      <p:pic>
        <p:nvPicPr>
          <p:cNvPr id="13" name="Picture 12" descr="enga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59349" y="5986462"/>
            <a:ext cx="1473200" cy="431800"/>
          </a:xfrm>
          <a:prstGeom prst="rect">
            <a:avLst/>
          </a:prstGeom>
        </p:spPr>
      </p:pic>
      <p:pic>
        <p:nvPicPr>
          <p:cNvPr id="14" name="Picture 13" descr="engb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35812" y="5986462"/>
            <a:ext cx="1731962" cy="431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ELEMENTS/COMPONENTS OF SCHOOL HEALTH SERVICES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services designed to protect and promote the health of all pupils and school personnel</a:t>
            </a:r>
          </a:p>
          <a:p>
            <a:r>
              <a:rPr lang="en-US" dirty="0" smtClean="0"/>
              <a:t>Health education</a:t>
            </a:r>
          </a:p>
          <a:p>
            <a:pPr lvl="0"/>
            <a:r>
              <a:rPr lang="en-US" dirty="0" smtClean="0"/>
              <a:t>Healthy environment </a:t>
            </a:r>
            <a:r>
              <a:rPr lang="en-GB" dirty="0" smtClean="0"/>
              <a:t> </a:t>
            </a: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SHOOL ENVIRONMENT</a:t>
            </a:r>
            <a:endParaRPr lang="en-GB"/>
          </a:p>
        </p:txBody>
      </p:sp>
      <p:pic>
        <p:nvPicPr>
          <p:cNvPr id="10" name="Picture 9" descr="engbg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73699"/>
            <a:ext cx="9144000" cy="1384300"/>
          </a:xfrm>
          <a:prstGeom prst="rect">
            <a:avLst/>
          </a:prstGeom>
        </p:spPr>
      </p:pic>
      <p:pic>
        <p:nvPicPr>
          <p:cNvPr id="12" name="Picture 11" descr="~t125740.emf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500" y="5816600"/>
            <a:ext cx="5092700" cy="807541"/>
          </a:xfrm>
          <a:prstGeom prst="rect">
            <a:avLst/>
          </a:prstGeom>
        </p:spPr>
      </p:pic>
      <p:pic>
        <p:nvPicPr>
          <p:cNvPr id="13" name="Picture 12" descr="enga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59349" y="5986462"/>
            <a:ext cx="1473200" cy="431800"/>
          </a:xfrm>
          <a:prstGeom prst="rect">
            <a:avLst/>
          </a:prstGeom>
        </p:spPr>
      </p:pic>
      <p:pic>
        <p:nvPicPr>
          <p:cNvPr id="14" name="Picture 13" descr="engb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35812" y="5986462"/>
            <a:ext cx="1731962" cy="431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MAJOR SCHOOL HEALTH PROBLEMS</a:t>
            </a:r>
            <a:endParaRPr lang="en-GB"/>
          </a:p>
        </p:txBody>
      </p:sp>
      <p:pic>
        <p:nvPicPr>
          <p:cNvPr id="10" name="Picture 9" descr="engbg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73699"/>
            <a:ext cx="9144000" cy="1384300"/>
          </a:xfrm>
          <a:prstGeom prst="rect">
            <a:avLst/>
          </a:prstGeom>
        </p:spPr>
      </p:pic>
      <p:pic>
        <p:nvPicPr>
          <p:cNvPr id="12" name="Picture 11" descr="~t130424.emf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500" y="5816600"/>
            <a:ext cx="5092700" cy="807541"/>
          </a:xfrm>
          <a:prstGeom prst="rect">
            <a:avLst/>
          </a:prstGeom>
        </p:spPr>
      </p:pic>
      <p:pic>
        <p:nvPicPr>
          <p:cNvPr id="13" name="Picture 12" descr="enga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59349" y="5986462"/>
            <a:ext cx="1473200" cy="431800"/>
          </a:xfrm>
          <a:prstGeom prst="rect">
            <a:avLst/>
          </a:prstGeom>
        </p:spPr>
      </p:pic>
      <p:pic>
        <p:nvPicPr>
          <p:cNvPr id="14" name="Picture 13" descr="engb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35812" y="5986462"/>
            <a:ext cx="1731962" cy="431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ROLE OF THE SCHOOL NURSE</a:t>
            </a:r>
            <a:endParaRPr lang="en-GB"/>
          </a:p>
        </p:txBody>
      </p:sp>
      <p:pic>
        <p:nvPicPr>
          <p:cNvPr id="10" name="Picture 9" descr="engbg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73699"/>
            <a:ext cx="9144000" cy="1384300"/>
          </a:xfrm>
          <a:prstGeom prst="rect">
            <a:avLst/>
          </a:prstGeom>
        </p:spPr>
      </p:pic>
      <p:pic>
        <p:nvPicPr>
          <p:cNvPr id="12" name="Picture 11" descr="~t135949.emf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500" y="5816600"/>
            <a:ext cx="5092700" cy="807541"/>
          </a:xfrm>
          <a:prstGeom prst="rect">
            <a:avLst/>
          </a:prstGeom>
        </p:spPr>
      </p:pic>
      <p:pic>
        <p:nvPicPr>
          <p:cNvPr id="13" name="Picture 12" descr="enga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59349" y="5986462"/>
            <a:ext cx="1473200" cy="431800"/>
          </a:xfrm>
          <a:prstGeom prst="rect">
            <a:avLst/>
          </a:prstGeom>
        </p:spPr>
      </p:pic>
      <p:pic>
        <p:nvPicPr>
          <p:cNvPr id="14" name="Picture 13" descr="engb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35812" y="5986462"/>
            <a:ext cx="1731962" cy="431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PHYSICAL EXAMINATION OF A SCHOOL HEALTH CHILD</a:t>
            </a:r>
            <a:endParaRPr lang="en-GB"/>
          </a:p>
        </p:txBody>
      </p:sp>
      <p:pic>
        <p:nvPicPr>
          <p:cNvPr id="10" name="Picture 9" descr="engbg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73699"/>
            <a:ext cx="9144000" cy="1384300"/>
          </a:xfrm>
          <a:prstGeom prst="rect">
            <a:avLst/>
          </a:prstGeom>
        </p:spPr>
      </p:pic>
      <p:pic>
        <p:nvPicPr>
          <p:cNvPr id="12" name="Picture 11" descr="~t141259.emf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500" y="5816600"/>
            <a:ext cx="5092700" cy="807541"/>
          </a:xfrm>
          <a:prstGeom prst="rect">
            <a:avLst/>
          </a:prstGeom>
        </p:spPr>
      </p:pic>
      <p:pic>
        <p:nvPicPr>
          <p:cNvPr id="13" name="Picture 12" descr="enga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59349" y="5986462"/>
            <a:ext cx="1473200" cy="431800"/>
          </a:xfrm>
          <a:prstGeom prst="rect">
            <a:avLst/>
          </a:prstGeom>
        </p:spPr>
      </p:pic>
      <p:pic>
        <p:nvPicPr>
          <p:cNvPr id="14" name="Picture 13" descr="engb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35812" y="5986462"/>
            <a:ext cx="1731962" cy="431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  <p:tag name="ARTICULATE_PRESENTATION_ID" val="5110"/>
  <p:tag name="ARTICULATE_PRESENTER_VERSION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_PROPERTIES_UNSET" val="1"/>
  <p:tag name="ARTICULATE_SLIDE_PAUSE" val="0"/>
  <p:tag name="ENGAGE_INTERACTION_TRAP" val="1"/>
  <p:tag name="ENGAGE_INTERACTION_FINISH" val="2"/>
  <p:tag name="ENGAGE_INTERACTION_FINISH_MESSAGE" val="Next Slide"/>
  <p:tag name="OVERRIDE" val="ENGAGE_INTERACTION_SLIDE"/>
  <p:tag name="ENGAGE_INTERACTION_TITLE" val="THE SHOOL ENVIRONMENT"/>
  <p:tag name="ENGAGE_INTERACTION_FILENAME" val="C:\Users\user\Documents\THE SHOOL ENVIRONMENT.intr"/>
  <p:tag name="ENGAGE_INTERACTION_SLIDE_ID" val="263"/>
  <p:tag name="ENGAGE_INTERACTION_FORCE_UPDATE" val="0"/>
  <p:tag name="ENGAGE_LAST_MODIFY_DATE" val="40674.5400347222"/>
  <p:tag name="ELAPSEDTIM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_PROPERTIES_UNSET" val="1"/>
  <p:tag name="ARTICULATE_SLIDE_PAUSE" val="0"/>
  <p:tag name="ENGAGE_INTERACTION_TRAP" val="1"/>
  <p:tag name="ENGAGE_INTERACTION_FINISH" val="2"/>
  <p:tag name="ENGAGE_INTERACTION_FINISH_MESSAGE" val="Next Slide"/>
  <p:tag name="OVERRIDE" val="ENGAGE_INTERACTION_SLIDE"/>
  <p:tag name="ENGAGE_INTERACTION_TITLE" val="MAJOR SCHOOL HEALTH PROBLEMS"/>
  <p:tag name="ENGAGE_INTERACTION_FILENAME" val="C:\Users\user\Documents\MAJOR SCHOOL HEALTH PROBLEMS.intr"/>
  <p:tag name="ENGAGE_INTERACTION_SLIDE_ID" val="264"/>
  <p:tag name="ENGAGE_INTERACTION_FORCE_UPDATE" val="0"/>
  <p:tag name="ENGAGE_LAST_MODIFY_DATE" val="40674.5447106482"/>
  <p:tag name="ELAPSEDTIME" val="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_PROPERTIES_UNSET" val="1"/>
  <p:tag name="ARTICULATE_SLIDE_PAUSE" val="0"/>
  <p:tag name="ENGAGE_INTERACTION_TRAP" val="1"/>
  <p:tag name="ENGAGE_INTERACTION_FINISH" val="2"/>
  <p:tag name="ENGAGE_INTERACTION_FINISH_MESSAGE" val="Next Slide"/>
  <p:tag name="OVERRIDE" val="ENGAGE_INTERACTION_SLIDE"/>
  <p:tag name="ENGAGE_INTERACTION_TITLE" val="ROLE OF THE SCHOOL NURSE"/>
  <p:tag name="ENGAGE_INTERACTION_FILENAME" val="C:\Users\user\Documents\ROLE OF THE SCHOOL NURSE.intr"/>
  <p:tag name="ENGAGE_INTERACTION_SLIDE_ID" val="265"/>
  <p:tag name="ENGAGE_INTERACTION_FORCE_UPDATE" val="0"/>
  <p:tag name="ENGAGE_LAST_MODIFY_DATE" val="40674.5831944444"/>
  <p:tag name="ELAPSEDTIME" val="3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_PROPERTIES_UNSET" val="1"/>
  <p:tag name="ARTICULATE_SLIDE_PAUSE" val="0"/>
  <p:tag name="ENGAGE_INTERACTION_TRAP" val="1"/>
  <p:tag name="ENGAGE_INTERACTION_FINISH" val="2"/>
  <p:tag name="ENGAGE_INTERACTION_FINISH_MESSAGE" val="Next Slide"/>
  <p:tag name="OVERRIDE" val="ENGAGE_INTERACTION_SLIDE"/>
  <p:tag name="ENGAGE_INTERACTION_TITLE" val="SCHOOL HEALTH NURSING"/>
  <p:tag name="ENGAGE_INTERACTION_FILENAME" val="C:\Users\user\Documents\SCHOOL HEALTH NURSING.intr"/>
  <p:tag name="ENGAGE_INTERACTION_SLIDE_ID" val="258"/>
  <p:tag name="ENGAGE_INTERACTION_FORCE_UPDATE" val="0"/>
  <p:tag name="ENGAGE_LAST_MODIFY_DATE" val="40674.4776041667"/>
  <p:tag name="ELAPSEDTIM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_PROPERTIES_UNSET" val="1"/>
  <p:tag name="ARTICULATE_SLIDE_PAUSE" val="0"/>
  <p:tag name="ENGAGE_INTERACTION_TRAP" val="1"/>
  <p:tag name="ENGAGE_INTERACTION_FINISH" val="2"/>
  <p:tag name="ENGAGE_INTERACTION_FINISH_MESSAGE" val="Next Slide"/>
  <p:tag name="OVERRIDE" val="ENGAGE_INTERACTION_SLIDE"/>
  <p:tag name="ENGAGE_INTERACTION_TITLE" val="PHYSICAL EXAMINATION OF A SCHOOL HEALTH CHILD"/>
  <p:tag name="ENGAGE_INTERACTION_FILENAME" val="C:\Users\user\Documents\PHYSICAL EXAMINATION OF A SCHOOL HEALTH CHILD.intr"/>
  <p:tag name="ENGAGE_INTERACTION_SLIDE_ID" val="266"/>
  <p:tag name="ENGAGE_INTERACTION_FORCE_UPDATE" val="0"/>
  <p:tag name="ENGAGE_LAST_MODIFY_DATE" val="40674.592337963"/>
  <p:tag name="ELAPSEDTIM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_PROPERTIES_UNSET" val="1"/>
  <p:tag name="ARTICULATE_SLIDE_PAUSE" val="0"/>
  <p:tag name="ENGAGE_INTERACTION_TRAP" val="1"/>
  <p:tag name="ENGAGE_INTERACTION_FINISH" val="2"/>
  <p:tag name="ENGAGE_INTERACTION_FINISH_MESSAGE" val="Next Slide"/>
  <p:tag name="OVERRIDE" val="ENGAGE_INTERACTION_SLIDE"/>
  <p:tag name="ENGAGE_INTERACTION_TITLE" val="GROWTH AND DEVELOPMENT OF SCHOOL AGE CHILDREN 6-12 YEARS"/>
  <p:tag name="ENGAGE_INTERACTION_FILENAME" val="C:\Users\user\Documents\GROWTH AND DEVELOPMENT OF SCHOOL AGE CHILDREN 6â€“12 YEARS.intr"/>
  <p:tag name="ENGAGE_INTERACTION_SLIDE_ID" val="259"/>
  <p:tag name="ENGAGE_INTERACTION_FORCE_UPDATE" val="0"/>
  <p:tag name="ENGAGE_LAST_MODIFY_DATE" val="0"/>
  <p:tag name="ELAPSEDTIME" val="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260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SCHOOL HEALTH SERVICES </vt:lpstr>
      <vt:lpstr>LEARNING OUTCOMES </vt:lpstr>
      <vt:lpstr>SCHOOL HEALTH NURSING</vt:lpstr>
      <vt:lpstr>GROWTH AND DEVELOPMENT OF SCHOOL AGE CHILDREN 6-12 YEARS</vt:lpstr>
      <vt:lpstr>ELEMENTS/COMPONENTS OF SCHOOL HEALTH SERVICES </vt:lpstr>
      <vt:lpstr>THE SHOOL ENVIRONMENT</vt:lpstr>
      <vt:lpstr>MAJOR SCHOOL HEALTH PROBLEMS</vt:lpstr>
      <vt:lpstr>ROLE OF THE SCHOOL NURSE</vt:lpstr>
      <vt:lpstr>PHYSICAL EXAMINATION OF A SCHOOL HEALTH CHILD</vt:lpstr>
      <vt:lpstr>BENEFITS OF SCHOOL HEALTH PROGRAMMES </vt:lpstr>
      <vt:lpstr>REPORTING RESULTS OF SCHOOL HEALTH PROGRAMME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HEALTH SERVICES</dc:title>
  <dc:creator>user</dc:creator>
  <cp:lastModifiedBy>user</cp:lastModifiedBy>
  <cp:revision>33</cp:revision>
  <dcterms:created xsi:type="dcterms:W3CDTF">2011-05-11T08:17:14Z</dcterms:created>
  <dcterms:modified xsi:type="dcterms:W3CDTF">2011-05-11T12:16:50Z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9329D912-8115-4815-BAAB-F01633F7E2FD</vt:lpwstr>
  </property>
  <property fmtid="{D5CDD505-2E9C-101B-9397-08002B2CF9AE}" pid="4" name="ArticulatePath">
    <vt:lpwstr>UNIT 3 SCHOOL HEALTH SERVICES</vt:lpwstr>
  </property>
  <property fmtid="{D5CDD505-2E9C-101B-9397-08002B2CF9AE}" pid="5" name="ArticulateProjectFull">
    <vt:lpwstr>C:\Users\user\Documents\UNIT 3 SCHOOL HEALTH SERVICES.ppta</vt:lpwstr>
  </property>
</Properties>
</file>