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9" r:id="rId4"/>
    <p:sldId id="261" r:id="rId5"/>
    <p:sldId id="263" r:id="rId6"/>
    <p:sldId id="264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3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B1CD-F79B-4BCB-B169-5B042AB08780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9290-B60F-4EC4-B834-38DEF6337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4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5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8.xml"/><Relationship Id="rId7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jpe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9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12.xml"/><Relationship Id="rId7" Type="http://schemas.openxmlformats.org/officeDocument/2006/relationships/image" Target="../media/image2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8.jpe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3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16.xml"/><Relationship Id="rId7" Type="http://schemas.openxmlformats.org/officeDocument/2006/relationships/image" Target="../media/image2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0.jpe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7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20.xml"/><Relationship Id="rId7" Type="http://schemas.openxmlformats.org/officeDocument/2006/relationships/image" Target="../media/image2.pn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12.jpe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4.png"/><Relationship Id="rId4" Type="http://schemas.openxmlformats.org/officeDocument/2006/relationships/tags" Target="../tags/tag2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UNIT 1 THEORETICAL FRAMEWORKS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GB" dirty="0" smtClean="0"/>
              <a:t>CHILINDA</a:t>
            </a:r>
          </a:p>
          <a:p>
            <a:pPr marL="571500" indent="-571500">
              <a:buNone/>
            </a:pPr>
            <a:r>
              <a:rPr lang="en-GB" dirty="0" smtClean="0"/>
              <a:t>2011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14357"/>
            <a:ext cx="7772400" cy="1214446"/>
          </a:xfrm>
        </p:spPr>
        <p:txBody>
          <a:bodyPr>
            <a:normAutofit fontScale="90000"/>
          </a:bodyPr>
          <a:lstStyle/>
          <a:p>
            <a:r>
              <a:rPr lang="en-GB" smtClean="0"/>
              <a:t>THEORETICAL FRAMEWORK FOR COMMUNITY HEALTH NURSING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435771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b="1" dirty="0" smtClean="0"/>
              <a:t>Learning Outcomes</a:t>
            </a:r>
          </a:p>
          <a:p>
            <a:pPr algn="just">
              <a:buFont typeface="Arial" pitchFamily="34" charset="0"/>
              <a:buChar char="•"/>
            </a:pPr>
            <a:r>
              <a:rPr lang="en-GB" dirty="0" smtClean="0"/>
              <a:t>Explain </a:t>
            </a:r>
            <a:r>
              <a:rPr lang="en-GB" dirty="0"/>
              <a:t>use of conceptual models in community health nursing</a:t>
            </a:r>
          </a:p>
          <a:p>
            <a:pPr algn="just">
              <a:buFont typeface="Arial" pitchFamily="34" charset="0"/>
              <a:buChar char="•"/>
            </a:pPr>
            <a:r>
              <a:rPr lang="en-GB" dirty="0"/>
              <a:t>Describe concepts used in relation to:</a:t>
            </a:r>
          </a:p>
          <a:p>
            <a:pPr lvl="0" algn="just">
              <a:buFont typeface="Arial" pitchFamily="34" charset="0"/>
              <a:buChar char="•"/>
            </a:pPr>
            <a:r>
              <a:rPr lang="en-GB" dirty="0"/>
              <a:t>Systems Theory</a:t>
            </a:r>
          </a:p>
          <a:p>
            <a:pPr algn="just">
              <a:buFont typeface="Arial" pitchFamily="34" charset="0"/>
              <a:buChar char="•"/>
            </a:pPr>
            <a:r>
              <a:rPr lang="en-GB" dirty="0"/>
              <a:t>Describe the use of the following theories and models: 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en-GB" dirty="0"/>
              <a:t>General Systems Theory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en-GB" dirty="0"/>
              <a:t>Health Belief Model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/>
              <a:t>Health Promotion </a:t>
            </a:r>
            <a:r>
              <a:rPr lang="en-GB" dirty="0" smtClean="0"/>
              <a:t>Model</a:t>
            </a:r>
            <a:r>
              <a:rPr lang="en-GB" dirty="0"/>
              <a:t> 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Key terms in Conceptual Models</a:t>
            </a:r>
            <a:endParaRPr lang="en-GB"/>
          </a:p>
        </p:txBody>
      </p:sp>
      <p:pic>
        <p:nvPicPr>
          <p:cNvPr id="10" name="Picture 9" descr="engbg.png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473699"/>
            <a:ext cx="9144000" cy="1384300"/>
          </a:xfrm>
          <a:prstGeom prst="rect">
            <a:avLst/>
          </a:prstGeom>
        </p:spPr>
      </p:pic>
      <p:pic>
        <p:nvPicPr>
          <p:cNvPr id="12" name="Picture 11" descr="~t123654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90500" y="5816600"/>
            <a:ext cx="5092700" cy="807541"/>
          </a:xfrm>
          <a:prstGeom prst="rect">
            <a:avLst/>
          </a:prstGeom>
        </p:spPr>
      </p:pic>
      <p:pic>
        <p:nvPicPr>
          <p:cNvPr id="13" name="Picture 12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14" name="Picture 13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conceptual models in nursing</a:t>
            </a:r>
            <a:endParaRPr lang="en-GB"/>
          </a:p>
        </p:txBody>
      </p:sp>
      <p:pic>
        <p:nvPicPr>
          <p:cNvPr id="17" name="Picture 16" descr="engbg.png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473699"/>
            <a:ext cx="9144000" cy="1384300"/>
          </a:xfrm>
          <a:prstGeom prst="rect">
            <a:avLst/>
          </a:prstGeom>
        </p:spPr>
      </p:pic>
      <p:pic>
        <p:nvPicPr>
          <p:cNvPr id="19" name="Picture 18" descr="~t130256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90500" y="5816600"/>
            <a:ext cx="5092700" cy="807541"/>
          </a:xfrm>
          <a:prstGeom prst="rect">
            <a:avLst/>
          </a:prstGeom>
        </p:spPr>
      </p:pic>
      <p:pic>
        <p:nvPicPr>
          <p:cNvPr id="20" name="Picture 19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21" name="Picture 20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THEORETICAL FRAMEWORKS</a:t>
            </a:r>
            <a:endParaRPr lang="en-GB"/>
          </a:p>
        </p:txBody>
      </p:sp>
      <p:pic>
        <p:nvPicPr>
          <p:cNvPr id="17" name="Picture 16" descr="engbg.png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473699"/>
            <a:ext cx="9144000" cy="1384300"/>
          </a:xfrm>
          <a:prstGeom prst="rect">
            <a:avLst/>
          </a:prstGeom>
        </p:spPr>
      </p:pic>
      <p:pic>
        <p:nvPicPr>
          <p:cNvPr id="19" name="Picture 18" descr="~t133105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90500" y="5816600"/>
            <a:ext cx="5092700" cy="807541"/>
          </a:xfrm>
          <a:prstGeom prst="rect">
            <a:avLst/>
          </a:prstGeom>
        </p:spPr>
      </p:pic>
      <p:pic>
        <p:nvPicPr>
          <p:cNvPr id="20" name="Picture 19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21" name="Picture 20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THEORIES OF HEALTH PROMOTION</a:t>
            </a:r>
            <a:endParaRPr lang="en-GB"/>
          </a:p>
        </p:txBody>
      </p:sp>
      <p:pic>
        <p:nvPicPr>
          <p:cNvPr id="10" name="Picture 9" descr="engbg.png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473699"/>
            <a:ext cx="9144000" cy="1384300"/>
          </a:xfrm>
          <a:prstGeom prst="rect">
            <a:avLst/>
          </a:prstGeom>
        </p:spPr>
      </p:pic>
      <p:pic>
        <p:nvPicPr>
          <p:cNvPr id="12" name="Picture 11" descr="~t144336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90500" y="5816600"/>
            <a:ext cx="5092700" cy="807541"/>
          </a:xfrm>
          <a:prstGeom prst="rect">
            <a:avLst/>
          </a:prstGeom>
        </p:spPr>
      </p:pic>
      <p:pic>
        <p:nvPicPr>
          <p:cNvPr id="13" name="Picture 12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14" name="Picture 13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Quiz1</a:t>
            </a:r>
            <a:endParaRPr lang="en-GB"/>
          </a:p>
        </p:txBody>
      </p:sp>
      <p:pic>
        <p:nvPicPr>
          <p:cNvPr id="35" name="Picture 34" descr="engbg.png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37" name="Picture 36" descr="~t162824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3500" y="5768975"/>
            <a:ext cx="5740400" cy="1230733"/>
          </a:xfrm>
          <a:prstGeom prst="rect">
            <a:avLst/>
          </a:prstGeom>
        </p:spPr>
      </p:pic>
      <p:pic>
        <p:nvPicPr>
          <p:cNvPr id="38" name="Picture 37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39" name="Picture 38" descr="qm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5090"/>
  <p:tag name="ARTICULATE_PRESENTER_VERSION" val="6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_PROPERTIES_UNSET" val="1"/>
  <p:tag name="ARTICULATE_SLIDE_PAUSE" val="0"/>
  <p:tag name="ENGAGE_INTERACTION_TRAP" val="1"/>
  <p:tag name="ENGAGE_INTERACTION_FINISH" val="2"/>
  <p:tag name="ENGAGE_INTERACTION_FINISH_MESSAGE" val="Next Slide"/>
  <p:tag name="OVERRIDE" val="ENGAGE_INTERACTION_SLIDE"/>
  <p:tag name="ENGAGE_INTERACTION_TITLE" val="THEORETICAL FRAMEWORKS"/>
  <p:tag name="ENGAGE_INTERACTION_FILENAME" val="C:\Users\user\Documents\THEORETICAL FRAMEWORKS.intr"/>
  <p:tag name="ENGAGE_INTERACTION_SLIDE_ID" val="263"/>
  <p:tag name="ENGAGE_INTERACTION_FORCE_UPDATE" val="0"/>
  <p:tag name="ENGAGE_LAST_MODIFY_DATE" val="40672.5632407407"/>
  <p:tag name="ELAPSEDTIME" val="3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_PROPERTIES_UNSET" val="1"/>
  <p:tag name="ARTICULATE_SLIDE_PAUSE" val="0"/>
  <p:tag name="ENGAGE_INTERACTION_TRAP" val="1"/>
  <p:tag name="ENGAGE_INTERACTION_FINISH" val="2"/>
  <p:tag name="ENGAGE_INTERACTION_FINISH_MESSAGE" val="Next Slide"/>
  <p:tag name="OVERRIDE" val="ENGAGE_INTERACTION_SLIDE"/>
  <p:tag name="ENGAGE_INTERACTION_TITLE" val="THEORIES OF HEALTH PROMOTION"/>
  <p:tag name="ENGAGE_INTERACTION_FILENAME" val="C:\Users\user\Documents\THEORIES OF HEALTH PROMOTION.intr"/>
  <p:tag name="ENGAGE_INTERACTION_SLIDE_ID" val="264"/>
  <p:tag name="ENGAGE_INTERACTION_FORCE_UPDATE" val="0"/>
  <p:tag name="ENGAGE_LAST_MODIFY_DATE" val="40672.613599537"/>
  <p:tag name="ELAPSEDTIME" val="2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IES_UNSET" val="1"/>
  <p:tag name="ARTICULATE_SLIDE_PAUSE" val="0"/>
  <p:tag name="AQP_PASS_ACTION" val="2"/>
  <p:tag name="AQP_FAIL_ACTION" val="2"/>
  <p:tag name="OVERRIDE" val="QUIZMAKER_QUIZ_SLIDE"/>
  <p:tag name="QUIZMAKER_QUIZ_TITLE" val="Quiz1"/>
  <p:tag name="QUIZMAKER_QUIZ_FILENAME" val="C:\Users\user\Documents\Quiz1.quiz"/>
  <p:tag name="QUIZMAKER_QUIZ_SLIDE_ID" val="265"/>
  <p:tag name="QUIZMAKER_QUIZ_FORCE_UPDATE" val="0"/>
  <p:tag name="AQP_PASS_SCORE" val="80"/>
  <p:tag name="QUIZMAKER_LAST_MODIFY_DATE" val="40672.6862731481"/>
  <p:tag name="ELAPSEDTIME" val="0"/>
  <p:tag name="AQP_TRAP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_PROPERTIES_UNSET" val="1"/>
  <p:tag name="ARTICULATE_SLIDE_PAUSE" val="0"/>
  <p:tag name="ENGAGE_INTERACTION_TRAP" val="1"/>
  <p:tag name="OVERRIDE" val="ENGAGE_INTERACTION_SLIDE"/>
  <p:tag name="ENGAGE_INTERACTION_TITLE" val="Key terms in Conceptual Models"/>
  <p:tag name="ENGAGE_INTERACTION_FILENAME" val="C:\Users\user\Documents\Key terms in Conceptual Models.intr"/>
  <p:tag name="ENGAGE_INTERACTION_SLIDE_ID" val="259"/>
  <p:tag name="ENGAGE_INTERACTION_FORCE_UPDATE" val="0"/>
  <p:tag name="ENGAGE_LAST_MODIFY_DATE" val="40672.5256134259"/>
  <p:tag name="ELAPSEDTIME" val="25"/>
  <p:tag name="ENGAGE_INTERACTION_FINISH_MESSAGE" val="Next Slide"/>
  <p:tag name="ENGAGE_INTERACTION_FINISH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A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B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_PROPERTIES_UNSET" val="1"/>
  <p:tag name="ARTICULATE_SLIDE_PAUSE" val="0"/>
  <p:tag name="ENGAGE_INTERACTION_TRAP" val="1"/>
  <p:tag name="ENGAGE_INTERACTION_FINISH_MESSAGE" val="Next Slide"/>
  <p:tag name="ENGAGE_INTERACTION_FINISH" val="2"/>
  <p:tag name="OVERRIDE" val="ENGAGE_INTERACTION_SLIDE"/>
  <p:tag name="ENGAGE_INTERACTION_TITLE" val="conceptual models in nursing"/>
  <p:tag name="ENGAGE_INTERACTION_FILENAME" val="C:\Users\user\Documents\conceptual models in nursing.intr"/>
  <p:tag name="ENGAGE_INTERACTION_SLIDE_ID" val="261"/>
  <p:tag name="ENGAGE_INTERACTION_FORCE_UPDATE" val="0"/>
  <p:tag name="ENGAGE_LAST_MODIFY_DATE" val="40672.5436921296"/>
  <p:tag name="ELAPSEDTIME" val="2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67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UNIT 1 THEORETICAL FRAMEWORKS</vt:lpstr>
      <vt:lpstr>THEORETICAL FRAMEWORK FOR COMMUNITY HEALTH NURSING</vt:lpstr>
      <vt:lpstr>Key terms in Conceptual Models</vt:lpstr>
      <vt:lpstr>conceptual models in nursing</vt:lpstr>
      <vt:lpstr>THEORETICAL FRAMEWORKS</vt:lpstr>
      <vt:lpstr>THEORIES OF HEALTH PROMOTION</vt:lpstr>
      <vt:lpstr>Quiz1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33</cp:revision>
  <dcterms:created xsi:type="dcterms:W3CDTF">2011-05-09T10:22:54Z</dcterms:created>
  <dcterms:modified xsi:type="dcterms:W3CDTF">2011-05-12T07:07:16Z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E20CB92C-1EB9-4CC0-8DE4-048040BB7C63</vt:lpwstr>
  </property>
  <property fmtid="{D5CDD505-2E9C-101B-9397-08002B2CF9AE}" pid="4" name="ArticulatePath">
    <vt:lpwstr>MY ARTICULATE DOCS</vt:lpwstr>
  </property>
  <property fmtid="{D5CDD505-2E9C-101B-9397-08002B2CF9AE}" pid="5" name="ArticulateProjectFull">
    <vt:lpwstr>C:\Users\user\Documents\MY ARTICULATE DOCS.ppta</vt:lpwstr>
  </property>
</Properties>
</file>