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7A5E8-6A8E-4078-BF1A-D1083425EAB5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70062-0BCC-455D-A2D4-F4E59E98F76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E70062-0BCC-455D-A2D4-F4E59E98F761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E70062-0BCC-455D-A2D4-F4E59E98F761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E70062-0BCC-455D-A2D4-F4E59E98F761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E70062-0BCC-455D-A2D4-F4E59E98F761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E97B-0344-4D81-9611-939B84AB46A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A62C-C979-4878-A620-E17CA0AD26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E97B-0344-4D81-9611-939B84AB46A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A62C-C979-4878-A620-E17CA0AD26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E97B-0344-4D81-9611-939B84AB46A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A62C-C979-4878-A620-E17CA0AD26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E97B-0344-4D81-9611-939B84AB46A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A62C-C979-4878-A620-E17CA0AD26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E97B-0344-4D81-9611-939B84AB46A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A62C-C979-4878-A620-E17CA0AD26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E97B-0344-4D81-9611-939B84AB46A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A62C-C979-4878-A620-E17CA0AD26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E97B-0344-4D81-9611-939B84AB46A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A62C-C979-4878-A620-E17CA0AD26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E97B-0344-4D81-9611-939B84AB46A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A62C-C979-4878-A620-E17CA0AD26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E97B-0344-4D81-9611-939B84AB46A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A62C-C979-4878-A620-E17CA0AD26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E97B-0344-4D81-9611-939B84AB46A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A62C-C979-4878-A620-E17CA0AD26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E97B-0344-4D81-9611-939B84AB46A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A62C-C979-4878-A620-E17CA0AD26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6E97B-0344-4D81-9611-939B84AB46A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2A62C-C979-4878-A620-E17CA0AD26C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7.xml"/><Relationship Id="rId7" Type="http://schemas.openxmlformats.org/officeDocument/2006/relationships/image" Target="../media/image1.jpe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notesSlide" Target="../notesSlides/notesSlide4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tags" Target="../tags/tag8.xml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Mental Disorders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COMMON </a:t>
            </a:r>
            <a:r>
              <a:rPr lang="en-GB" b="1" dirty="0" smtClean="0">
                <a:solidFill>
                  <a:schemeClr val="tx1"/>
                </a:solidFill>
              </a:rPr>
              <a:t>PRESENTATIONS</a:t>
            </a:r>
            <a:endParaRPr lang="en-GB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Which priority condition(s) should be assessed?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1. </a:t>
            </a:r>
            <a:r>
              <a:rPr lang="en-GB" dirty="0" smtClean="0"/>
              <a:t>The </a:t>
            </a:r>
            <a:r>
              <a:rPr lang="en-GB" dirty="0"/>
              <a:t>common presentations indicate the need for assessment.</a:t>
            </a:r>
          </a:p>
          <a:p>
            <a:pPr>
              <a:buNone/>
            </a:pPr>
            <a:r>
              <a:rPr lang="en-GB" dirty="0"/>
              <a:t>2. If people present with features from more than one condition, then all relevant conditions need to be assessed.</a:t>
            </a:r>
          </a:p>
          <a:p>
            <a:pPr>
              <a:buNone/>
            </a:pPr>
            <a:r>
              <a:rPr lang="en-GB" dirty="0"/>
              <a:t>3. All conditions apply to all ages, unless otherwise specified.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presentation will provide the common presentations for different mental illness.</a:t>
            </a:r>
          </a:p>
          <a:p>
            <a:r>
              <a:rPr lang="en-GB" dirty="0" smtClean="0"/>
              <a:t>These common presentations inform the right diagnosis. </a:t>
            </a: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Common presentations</a:t>
            </a:r>
            <a:endParaRPr lang="en-GB"/>
          </a:p>
        </p:txBody>
      </p:sp>
      <p:pic>
        <p:nvPicPr>
          <p:cNvPr id="3" name="Picture 2" descr="engbg.png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5588000"/>
            <a:ext cx="9144000" cy="1270000"/>
          </a:xfrm>
          <a:prstGeom prst="rect">
            <a:avLst/>
          </a:prstGeom>
        </p:spPr>
      </p:pic>
      <p:pic>
        <p:nvPicPr>
          <p:cNvPr id="5" name="Picture 4" descr="~t130647.emf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90500" y="5791200"/>
            <a:ext cx="5092700" cy="807541"/>
          </a:xfrm>
          <a:prstGeom prst="rect">
            <a:avLst/>
          </a:prstGeom>
        </p:spPr>
      </p:pic>
      <p:pic>
        <p:nvPicPr>
          <p:cNvPr id="6" name="Picture 5" descr="enga.png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4959349" y="5986462"/>
            <a:ext cx="1473200" cy="431800"/>
          </a:xfrm>
          <a:prstGeom prst="rect">
            <a:avLst/>
          </a:prstGeom>
        </p:spPr>
      </p:pic>
      <p:pic>
        <p:nvPicPr>
          <p:cNvPr id="7" name="Picture 6" descr="engb.png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7135812" y="5986462"/>
            <a:ext cx="1731962" cy="431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ATION_ID" val="5100"/>
  <p:tag name="ARTICULATE_PROJECT_CHECK" val="0"/>
  <p:tag name="PRESENTATION_PLAYLIST_COUNT" val="0"/>
  <p:tag name="PRESENTATION_PRESENTER_SLIDE_LEVEL" val="0"/>
  <p:tag name="PRESENTER_PREVIEW_END" val="4"/>
  <p:tag name="ARTICULATE_PRESENTER_VERSION" val="6"/>
  <p:tag name="ARTICULATE_PROJECT_OPEN" val="1"/>
  <p:tag name="PUBLISH_TITLE" val="common presentations"/>
  <p:tag name="ARTICULATE_PUBLISH_PATH" val="C:\Users\user\Documents\My Articulate Projects"/>
  <p:tag name="ARTICULATE_LOGO" val="(None selected)"/>
  <p:tag name="ARTICULATE_PRESENTER" val="(None selected)"/>
  <p:tag name="ARTICULATE_PRESENTER_GUID" val="9869030842"/>
  <p:tag name="ARTICULATE_LMS" val="0"/>
  <p:tag name="ARTICULATE_TEMPLATE" val="Corporate Communications"/>
  <p:tag name="ARTICULATE_TEMPLATE_GUID" val="1a000000-6000-0000-b000-000000000001"/>
  <p:tag name="LMS_PUBLISH" val="No"/>
  <p:tag name="PRESENTER_PREVIEW_MODE" val="0"/>
  <p:tag name="PRESENTER_PREVIEW_START" val="1"/>
  <p:tag name="LAUNCHINNEWWINDOW" val="0"/>
  <p:tag name="LASTPUBLISHED" val="C:\Users\user\Documents\My Articulate Projects\common presentations\player.htm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1e3ff4c9-b62f-4cfd-be38-502a32a3a295"/>
  <p:tag name="ARTICULATE_SLIDE_PAUSE" val="1"/>
  <p:tag name="ARTICULATE_NAV_LEVEL" val="1"/>
  <p:tag name="ARTICULATE_PLAYLIST_ID" val="-1"/>
  <p:tag name="ARTICULATE_LOCK_SLIDE" val="0"/>
  <p:tag name="ARTICULATE_SLIDE_NAV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61b08d10-4a9f-4310-90db-45c1ce300487"/>
  <p:tag name="ARTICULATE_SLIDE_PAUSE" val="1"/>
  <p:tag name="ARTICULATE_NAV_LEVEL" val="1"/>
  <p:tag name="ARTICULATE_PLAYLIST_ID" val="-1"/>
  <p:tag name="ARTICULATE_LOCK_SLIDE" val="0"/>
  <p:tag name="ARTICULATE_SLIDE_NAV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01d6e66c-873a-4f9d-8510-978cbc3bfa68"/>
  <p:tag name="ARTICULATE_SLIDE_PAUSE" val="1"/>
  <p:tag name="ARTICULATE_NAV_LEVEL" val="1"/>
  <p:tag name="ARTICULATE_PLAYLIST_ID" val="-1"/>
  <p:tag name="ARTICULATE_LOCK_SLIDE" val="0"/>
  <p:tag name="ARTICULATE_SLIDE_NAV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VERRIDE" val="ENGAGE_INTERACTION_SLIDE"/>
  <p:tag name="ENGAGE_INTERACTION_FILENAME" val="C:\Users\user\Documents\Common presentations2.intr"/>
  <p:tag name="ENGAGE_INTERACTION_SLIDE_ID" val="259"/>
  <p:tag name="ENGAGE_INTERACTION_TRAP" val="1"/>
  <p:tag name="ENGAGE_INTERACTION_FINISH" val="2"/>
  <p:tag name="ENGAGE_INTERACTION_FINISH_MESSAGE" val="Next Slide"/>
  <p:tag name="ENGAGE_INTERACTION_TITLE" val="Common presentations"/>
  <p:tag name="ENGAGE_LAST_MODIFY_DATE" val="40673.6723611111"/>
  <p:tag name="ELAPSEDTIME" val="40"/>
  <p:tag name="ARTICULATE_SLIDE_GUID" val="65e14199-e153-4d97-af37-032b1b461a66"/>
  <p:tag name="ARTICULATE_SLIDE_PAUSE" val="1"/>
  <p:tag name="ARTICULATE_NAV_LEVEL" val="1"/>
  <p:tag name="ARTICULATE_PLAYLIST_ID" val="-1"/>
  <p:tag name="ARTICULATE_LOCK_SLIDE" val="0"/>
  <p:tag name="ARTICULATE_SLIDE_NAV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_PROPERTY" val="1"/>
  <p:tag name="ART_ENGAGE_A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A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B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85</Words>
  <Application>Microsoft Office PowerPoint</Application>
  <PresentationFormat>On-screen Show (4:3)</PresentationFormat>
  <Paragraphs>14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Mental Disorders</vt:lpstr>
      <vt:lpstr>Which priority condition(s) should be assessed?</vt:lpstr>
      <vt:lpstr>Purpose</vt:lpstr>
      <vt:lpstr>Common presentations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17</cp:revision>
  <dcterms:created xsi:type="dcterms:W3CDTF">2011-05-10T11:51:47Z</dcterms:created>
  <dcterms:modified xsi:type="dcterms:W3CDTF">2011-05-12T08:10:03Z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GUID">
    <vt:lpwstr>22B94240-99AE-48FE-9A13-2086E0096BD7</vt:lpwstr>
  </property>
  <property fmtid="{D5CDD505-2E9C-101B-9397-08002B2CF9AE}" pid="4" name="ArticulatePath">
    <vt:lpwstr>common presentations</vt:lpwstr>
  </property>
  <property fmtid="{D5CDD505-2E9C-101B-9397-08002B2CF9AE}" pid="5" name="ArticulateProjectFull">
    <vt:lpwstr>C:\Users\user\Documents\common presentations.ppta</vt:lpwstr>
  </property>
</Properties>
</file>