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3F8E2-4F99-419E-851F-C3327A2BE891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2929B-10BE-4DE7-876E-1F1A3DCB001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929B-10BE-4DE7-876E-1F1A3DCB001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929B-10BE-4DE7-876E-1F1A3DCB001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929B-10BE-4DE7-876E-1F1A3DCB001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929B-10BE-4DE7-876E-1F1A3DCB001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929B-10BE-4DE7-876E-1F1A3DCB001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929B-10BE-4DE7-876E-1F1A3DCB001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929B-10BE-4DE7-876E-1F1A3DCB001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929B-10BE-4DE7-876E-1F1A3DCB001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37-DBF3-4482-9006-48CBECAC8DC8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8609C-A063-4139-85CA-8CFB12ED35B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gif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9.xml"/><Relationship Id="rId7" Type="http://schemas.openxmlformats.org/officeDocument/2006/relationships/image" Target="../media/image2.jpe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notesSlide" Target="../notesSlides/notesSlide5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10.xml"/><Relationship Id="rId9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3.xml"/><Relationship Id="rId7" Type="http://schemas.openxmlformats.org/officeDocument/2006/relationships/image" Target="../media/image7.jpe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14.xml"/><Relationship Id="rId9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image" Target="../media/image9.jpeg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notesSlide" Target="../notesSlides/notesSlide7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18.xml"/><Relationship Id="rId9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1.xml"/><Relationship Id="rId7" Type="http://schemas.openxmlformats.org/officeDocument/2006/relationships/image" Target="../media/image11.jpe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notesSlide" Target="../notesSlides/notesSlide8.xml"/><Relationship Id="rId11" Type="http://schemas.openxmlformats.org/officeDocument/2006/relationships/image" Target="../media/image13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22.xml"/><Relationship Id="rId9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PSYCHOSIS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ASSESSMENT AND MANAGEMENT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7410" name="Picture 2" descr="http://173.9.105.202/images/Schizophrenia.gif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072198" y="214290"/>
            <a:ext cx="2815119" cy="363854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Psychosis </a:t>
            </a:r>
            <a:r>
              <a:rPr lang="en-GB" dirty="0" smtClean="0"/>
              <a:t>is a mental illness </a:t>
            </a:r>
            <a:r>
              <a:rPr lang="en-GB" dirty="0"/>
              <a:t>characterized by distortions of thinking </a:t>
            </a:r>
            <a:r>
              <a:rPr lang="en-GB" dirty="0" smtClean="0"/>
              <a:t>and perception</a:t>
            </a:r>
            <a:r>
              <a:rPr lang="en-GB" dirty="0"/>
              <a:t>, as well as inappropriate or narrowed range </a:t>
            </a:r>
            <a:r>
              <a:rPr lang="en-GB" dirty="0" smtClean="0"/>
              <a:t>of emotions</a:t>
            </a:r>
            <a:r>
              <a:rPr lang="en-GB" dirty="0"/>
              <a:t>. </a:t>
            </a:r>
            <a:r>
              <a:rPr lang="en-GB" dirty="0" smtClean="0"/>
              <a:t> This presentation will show you how to assess and manage different types of psychotic episodes.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Types of psychotic episodes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Psychotic episodes can be divided into :</a:t>
            </a:r>
          </a:p>
          <a:p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Acute</a:t>
            </a:r>
          </a:p>
          <a:p>
            <a:pPr>
              <a:buFontTx/>
              <a:buChar char="-"/>
            </a:pPr>
            <a:r>
              <a:rPr lang="en-GB" dirty="0" err="1" smtClean="0"/>
              <a:t>Chronical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Acute manic</a:t>
            </a:r>
          </a:p>
          <a:p>
            <a:pPr algn="just">
              <a:buNone/>
            </a:pPr>
            <a:r>
              <a:rPr lang="en-GB" dirty="0" smtClean="0"/>
              <a:t>Each of these have different assessment and management.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General symptoms of Psychotic disorders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The common symptoms of psychotic disorders are: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Incoherent </a:t>
            </a:r>
            <a:r>
              <a:rPr lang="en-GB" dirty="0"/>
              <a:t>or irrelevant speech</a:t>
            </a:r>
          </a:p>
          <a:p>
            <a:r>
              <a:rPr lang="en-GB" dirty="0" smtClean="0"/>
              <a:t>Delusions</a:t>
            </a:r>
            <a:endParaRPr lang="en-GB" dirty="0"/>
          </a:p>
          <a:p>
            <a:r>
              <a:rPr lang="en-GB" dirty="0" smtClean="0"/>
              <a:t>Hallucinations</a:t>
            </a:r>
            <a:endParaRPr lang="en-GB" dirty="0"/>
          </a:p>
          <a:p>
            <a:r>
              <a:rPr lang="en-GB" dirty="0" smtClean="0"/>
              <a:t>Withdrawal</a:t>
            </a:r>
            <a:r>
              <a:rPr lang="en-GB" dirty="0"/>
              <a:t>, agitation, disorganized behaviour</a:t>
            </a:r>
          </a:p>
          <a:p>
            <a:r>
              <a:rPr lang="en-GB" dirty="0" smtClean="0"/>
              <a:t>Beliefs </a:t>
            </a:r>
            <a:r>
              <a:rPr lang="en-GB" dirty="0"/>
              <a:t>that thoughts are being inserted or broadcast from</a:t>
            </a:r>
          </a:p>
          <a:p>
            <a:pPr>
              <a:buNone/>
            </a:pPr>
            <a:r>
              <a:rPr lang="en-GB" dirty="0" smtClean="0"/>
              <a:t>     one’s </a:t>
            </a:r>
            <a:r>
              <a:rPr lang="en-GB" dirty="0"/>
              <a:t>mind</a:t>
            </a:r>
          </a:p>
          <a:p>
            <a:r>
              <a:rPr lang="en-GB" dirty="0" smtClean="0"/>
              <a:t>Social </a:t>
            </a:r>
            <a:r>
              <a:rPr lang="en-GB" dirty="0"/>
              <a:t>withdrawal and neglect of usual responsibilities related to</a:t>
            </a:r>
          </a:p>
          <a:p>
            <a:r>
              <a:rPr lang="en-GB" dirty="0" smtClean="0"/>
              <a:t>work</a:t>
            </a:r>
            <a:r>
              <a:rPr lang="en-GB" dirty="0"/>
              <a:t>, school, domestic or social activities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Acute Psychosis</a:t>
            </a:r>
            <a:endParaRPr lang="en-GB"/>
          </a:p>
        </p:txBody>
      </p:sp>
      <p:pic>
        <p:nvPicPr>
          <p:cNvPr id="10" name="Picture 9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473699"/>
            <a:ext cx="9144000" cy="1384300"/>
          </a:xfrm>
          <a:prstGeom prst="rect">
            <a:avLst/>
          </a:prstGeom>
        </p:spPr>
      </p:pic>
      <p:pic>
        <p:nvPicPr>
          <p:cNvPr id="12" name="Picture 11" descr="~t141034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0500" y="5816600"/>
            <a:ext cx="5092700" cy="807541"/>
          </a:xfrm>
          <a:prstGeom prst="rect">
            <a:avLst/>
          </a:prstGeom>
        </p:spPr>
      </p:pic>
      <p:pic>
        <p:nvPicPr>
          <p:cNvPr id="13" name="Picture 12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14" name="Picture 13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Chronical psychosis</a:t>
            </a:r>
            <a:endParaRPr lang="en-GB"/>
          </a:p>
        </p:txBody>
      </p:sp>
      <p:pic>
        <p:nvPicPr>
          <p:cNvPr id="10" name="Picture 9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473699"/>
            <a:ext cx="9144000" cy="1384300"/>
          </a:xfrm>
          <a:prstGeom prst="rect">
            <a:avLst/>
          </a:prstGeom>
        </p:spPr>
      </p:pic>
      <p:pic>
        <p:nvPicPr>
          <p:cNvPr id="12" name="Picture 11" descr="~t144535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0500" y="5816600"/>
            <a:ext cx="5092700" cy="807541"/>
          </a:xfrm>
          <a:prstGeom prst="rect">
            <a:avLst/>
          </a:prstGeom>
        </p:spPr>
      </p:pic>
      <p:pic>
        <p:nvPicPr>
          <p:cNvPr id="13" name="Picture 12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14" name="Picture 13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Acute manic episode</a:t>
            </a:r>
            <a:endParaRPr lang="en-GB"/>
          </a:p>
        </p:txBody>
      </p:sp>
      <p:pic>
        <p:nvPicPr>
          <p:cNvPr id="10" name="Picture 9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473699"/>
            <a:ext cx="9144000" cy="1384300"/>
          </a:xfrm>
          <a:prstGeom prst="rect">
            <a:avLst/>
          </a:prstGeom>
        </p:spPr>
      </p:pic>
      <p:pic>
        <p:nvPicPr>
          <p:cNvPr id="12" name="Picture 11" descr="~t145650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0500" y="5816600"/>
            <a:ext cx="5092700" cy="807541"/>
          </a:xfrm>
          <a:prstGeom prst="rect">
            <a:avLst/>
          </a:prstGeom>
        </p:spPr>
      </p:pic>
      <p:pic>
        <p:nvPicPr>
          <p:cNvPr id="13" name="Picture 12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14" name="Picture 13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psychotic</a:t>
            </a:r>
            <a:endParaRPr lang="en-GB"/>
          </a:p>
        </p:txBody>
      </p:sp>
      <p:pic>
        <p:nvPicPr>
          <p:cNvPr id="28" name="Picture 27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30" name="Picture 29" descr="~t163201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63500" y="5768975"/>
            <a:ext cx="5740400" cy="1230733"/>
          </a:xfrm>
          <a:prstGeom prst="rect">
            <a:avLst/>
          </a:prstGeom>
        </p:spPr>
      </p:pic>
      <p:pic>
        <p:nvPicPr>
          <p:cNvPr id="31" name="Picture 30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32" name="Picture 31" descr="qm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5090"/>
  <p:tag name="PRESENTATION_PLAYLIST_COUNT" val="0"/>
  <p:tag name="PRESENTATION_PRESENTER_SLIDE_LEVEL" val="0"/>
  <p:tag name="PRESENTER_PREVIEW_END" val="8"/>
  <p:tag name="ARTICULATE_PRESENTER_VERSION" val="6"/>
  <p:tag name="ARTICULATE_PROJECT_OPEN" val="1"/>
  <p:tag name="PUBLISH_TITLE" val="PSYCHOSIS"/>
  <p:tag name="ARTICULATE_PUBLISH_PATH" val="C:\Users\user\Documents\My Articulate Projects"/>
  <p:tag name="ARTICULATE_LOGO" val="(None selected)"/>
  <p:tag name="ARTICULATE_PRESENTER" val="(None selected)"/>
  <p:tag name="ARTICULATE_PRESENTER_GUID" val="9869030842"/>
  <p:tag name="ARTICULATE_LMS" val="0"/>
  <p:tag name="ARTICULATE_TEMPLATE" val="Corporate Communications"/>
  <p:tag name="ARTICULATE_TEMPLATE_GUID" val="1a000000-6000-0000-b000-000000000001"/>
  <p:tag name="LMS_PUBLISH" val="No"/>
  <p:tag name="PRESENTER_PREVIEW_MODE" val="0"/>
  <p:tag name="PRESENTER_PREVIEW_START" val="1"/>
  <p:tag name="LAUNCHINNEWWINDOW" val="0"/>
  <p:tag name="LASTPUBLISHED" val="C:\Users\user\Documents\My Articulate Projects\PSYCHOSIS\player.htm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_PROPERTIES_UNSET" val="1"/>
  <p:tag name="ENGAGE_INTERACTION_TRAP" val="1"/>
  <p:tag name="ENGAGE_INTERACTION_FINISH" val="2"/>
  <p:tag name="ENGAGE_INTERACTION_FINISH_MESSAGE" val="Next Slide"/>
  <p:tag name="OVERRIDE" val="ENGAGE_INTERACTION_SLIDE"/>
  <p:tag name="ENGAGE_INTERACTION_FILENAME" val="C:\Users\user\Documents\Chronical psychosis.intr"/>
  <p:tag name="ENGAGE_INTERACTION_SLIDE_ID" val="261"/>
  <p:tag name="ENGAGE_INTERACTION_FORCE_UPDATE" val="0"/>
  <p:tag name="ARTICULATE_SLIDE_GUID" val="c850cb70-e825-4f90-b975-3d7f7188359b"/>
  <p:tag name="ARTICULATE_SLIDE_PAUSE" val="1"/>
  <p:tag name="ARTICULATE_NAV_LEVEL" val="1"/>
  <p:tag name="ARTICULATE_PLAYLIST_ID" val="-1"/>
  <p:tag name="ARTICULATE_LOCK_SLIDE" val="0"/>
  <p:tag name="ENGAGE_INTERACTION_TITLE" val="Chronical psychosis"/>
  <p:tag name="ENGAGE_LAST_MODIFY_DATE" val="40674.6007638889"/>
  <p:tag name="ELAPSEDTIME" val="15"/>
  <p:tag name="ARTICULATE_SLIDE_NAV" val="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_PROPERTIES_UNSET" val="1"/>
  <p:tag name="ENGAGE_INTERACTION_TRAP" val="1"/>
  <p:tag name="ENGAGE_INTERACTION_FINISH" val="2"/>
  <p:tag name="ENGAGE_INTERACTION_FINISH_MESSAGE" val="Next Slide"/>
  <p:tag name="OVERRIDE" val="ENGAGE_INTERACTION_SLIDE"/>
  <p:tag name="ENGAGE_INTERACTION_FILENAME" val="C:\Users\user\Documents\Acute manic episode.intr"/>
  <p:tag name="ENGAGE_INTERACTION_SLIDE_ID" val="262"/>
  <p:tag name="ENGAGE_INTERACTION_FORCE_UPDATE" val="0"/>
  <p:tag name="ARTICULATE_SLIDE_GUID" val="70f03e8b-f90d-4f32-ae1a-6e59759964dc"/>
  <p:tag name="ARTICULATE_SLIDE_PAUSE" val="1"/>
  <p:tag name="ARTICULATE_NAV_LEVEL" val="1"/>
  <p:tag name="ARTICULATE_PLAYLIST_ID" val="-1"/>
  <p:tag name="ARTICULATE_LOCK_SLIDE" val="0"/>
  <p:tag name="ENGAGE_INTERACTION_TITLE" val="Acute manic episode"/>
  <p:tag name="ENGAGE_LAST_MODIFY_DATE" val="40674.4108564815"/>
  <p:tag name="ELAPSEDTIME" val="15"/>
  <p:tag name="ARTICULATE_SLIDE_NAV" val="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IZMAKER_QUIZ_FILENAME" val="C:\Users\user\Documents\My Articulate Projects\psychotic.quiz"/>
  <p:tag name="QUIZMAKER_QUIZ_SLIDE_ID" val="263"/>
  <p:tag name="AQP_PASS_ACTION" val="2"/>
  <p:tag name="AQP_FAIL_ACTION" val="2"/>
  <p:tag name="AQP_TRAP" val="0"/>
  <p:tag name="ARTICULATE_SLIDE_GUID" val="9e251e0a-93c1-4848-84ec-bf02d61e428b"/>
  <p:tag name="ARTICULATE_SLIDE_PAUSE" val="1"/>
  <p:tag name="ARTICULATE_NAV_LEVEL" val="1"/>
  <p:tag name="ARTICULATE_PLAYLIST_ID" val="-1"/>
  <p:tag name="ARTICULATE_LOCK_SLIDE" val="0"/>
  <p:tag name="OVERRIDE" val="QUIZMAKER_QUIZ_SLIDE"/>
  <p:tag name="QUIZMAKER_QUIZ_TITLE" val="psychotic"/>
  <p:tag name="AQP_PASS_SCORE" val="50"/>
  <p:tag name="QUIZMAKER_LAST_MODIFY_DATE" val="40674.6089583333"/>
  <p:tag name="ELAPSEDTIME" val="5"/>
  <p:tag name="ARTICULATE_SLIDE_NAV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503db734-ab14-488d-ab0e-468650b352d1"/>
  <p:tag name="ARTICULATE_SLIDE_PAUSE" val="1"/>
  <p:tag name="ARTICULATE_NAV_LEVEL" val="1"/>
  <p:tag name="ARTICULATE_PLAYLIST_ID" val="-1"/>
  <p:tag name="ARTICULATE_LOCK_SLIDE" val="0"/>
  <p:tag name="ARTICULATE_SLIDE_NAV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A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B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user\AppData\Local\Temp\articulate\presenter\imgtemp\KaCZUegO_files\slide0001_image001.gif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f8cea27a-5e28-4a84-a65f-b29856b662a4"/>
  <p:tag name="ARTICULATE_SLIDE_PAUSE" val="1"/>
  <p:tag name="ARTICULATE_NAV_LEVEL" val="1"/>
  <p:tag name="ARTICULATE_PLAYLIST_ID" val="-1"/>
  <p:tag name="ARTICULATE_LOCK_SLIDE" val="0"/>
  <p:tag name="ARTICULATE_SLIDE_NAV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69df2af-72c1-46c0-8320-9c59a6eb0d6e"/>
  <p:tag name="ARTICULATE_SLIDE_PAUSE" val="1"/>
  <p:tag name="ARTICULATE_NAV_LEVEL" val="1"/>
  <p:tag name="ARTICULATE_PLAYLIST_ID" val="-1"/>
  <p:tag name="ARTICULATE_LOCK_SLIDE" val="0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8521ff67-c4c7-430b-b9b4-5d2108c440ed"/>
  <p:tag name="ARTICULATE_SLIDE_PAUSE" val="1"/>
  <p:tag name="ARTICULATE_NAV_LEVEL" val="1"/>
  <p:tag name="ARTICULATE_PLAYLIST_ID" val="-1"/>
  <p:tag name="ARTICULATE_LOCK_SLIDE" val="0"/>
  <p:tag name="ARTICULATE_SLIDE_NAV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_PROPERTIES_UNSET" val="1"/>
  <p:tag name="ENGAGE_INTERACTION_TRAP" val="1"/>
  <p:tag name="ENGAGE_INTERACTION_FINISH" val="2"/>
  <p:tag name="ENGAGE_INTERACTION_FINISH_MESSAGE" val="Next Slide"/>
  <p:tag name="OVERRIDE" val="ENGAGE_INTERACTION_SLIDE"/>
  <p:tag name="ENGAGE_INTERACTION_FILENAME" val="C:\Users\user\Documents\Acute Psychosis.intr"/>
  <p:tag name="ENGAGE_INTERACTION_SLIDE_ID" val="260"/>
  <p:tag name="ENGAGE_INTERACTION_FORCE_UPDATE" val="0"/>
  <p:tag name="ARTICULATE_SLIDE_GUID" val="d62bb768-91f2-4dae-81d0-0499d1ea6c3c"/>
  <p:tag name="ARTICULATE_SLIDE_PAUSE" val="1"/>
  <p:tag name="ARTICULATE_NAV_LEVEL" val="1"/>
  <p:tag name="ARTICULATE_PLAYLIST_ID" val="-1"/>
  <p:tag name="ARTICULATE_LOCK_SLIDE" val="0"/>
  <p:tag name="ENGAGE_INTERACTION_TITLE" val="Acute Psychosis"/>
  <p:tag name="ENGAGE_LAST_MODIFY_DATE" val="40674.4101273148"/>
  <p:tag name="ELAPSEDTIME" val="20"/>
  <p:tag name="ARTICULATE_SLIDE_NAV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138</Words>
  <Application>Microsoft Office PowerPoint</Application>
  <PresentationFormat>On-screen Show (4:3)</PresentationFormat>
  <Paragraphs>34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PSYCHOSIS</vt:lpstr>
      <vt:lpstr>Introduction</vt:lpstr>
      <vt:lpstr>Types of psychotic episodes</vt:lpstr>
      <vt:lpstr>General symptoms of Psychotic disorders</vt:lpstr>
      <vt:lpstr>Acute Psychosis</vt:lpstr>
      <vt:lpstr>Chronical psychosis</vt:lpstr>
      <vt:lpstr>Acute manic episode</vt:lpstr>
      <vt:lpstr>psychotic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PSYCHOSIS</dc:title>
  <dc:creator>user</dc:creator>
  <cp:lastModifiedBy>user</cp:lastModifiedBy>
  <cp:revision>83</cp:revision>
  <dcterms:created xsi:type="dcterms:W3CDTF">2011-05-09T11:06:17Z</dcterms:created>
  <dcterms:modified xsi:type="dcterms:W3CDTF">2011-05-12T08:09:33Z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27330471-78EE-4FCE-B799-C6BDBC954B16</vt:lpwstr>
  </property>
  <property fmtid="{D5CDD505-2E9C-101B-9397-08002B2CF9AE}" pid="4" name="ArticulatePath">
    <vt:lpwstr>PSYCHOSIS</vt:lpwstr>
  </property>
  <property fmtid="{D5CDD505-2E9C-101B-9397-08002B2CF9AE}" pid="5" name="ArticulateProjectFull">
    <vt:lpwstr>C:\Users\user\Documents\PSYCHOSIS.ppta</vt:lpwstr>
  </property>
</Properties>
</file>